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5"/>
    <p:sldMasterId id="2147483802" r:id="rId6"/>
    <p:sldMasterId id="2147483814" r:id="rId7"/>
  </p:sldMasterIdLst>
  <p:notesMasterIdLst>
    <p:notesMasterId r:id="rId16"/>
  </p:notesMasterIdLst>
  <p:sldIdLst>
    <p:sldId id="256" r:id="rId8"/>
    <p:sldId id="257" r:id="rId9"/>
    <p:sldId id="264" r:id="rId10"/>
    <p:sldId id="265" r:id="rId11"/>
    <p:sldId id="260" r:id="rId12"/>
    <p:sldId id="266"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A7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84525"/>
  </p:normalViewPr>
  <p:slideViewPr>
    <p:cSldViewPr snapToGrid="0">
      <p:cViewPr varScale="1">
        <p:scale>
          <a:sx n="126" d="100"/>
          <a:sy n="126" d="100"/>
        </p:scale>
        <p:origin x="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41762-A0D8-844D-9220-36DE51677C23}" type="datetimeFigureOut">
              <a:rPr lang="en-US" smtClean="0"/>
              <a:t>3/11/22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2905D-FDA9-7846-A371-4CC658D6B4F3}" type="slidenum">
              <a:rPr lang="en-US" smtClean="0"/>
              <a:t>‹#›</a:t>
            </a:fld>
            <a:endParaRPr lang="en-US"/>
          </a:p>
        </p:txBody>
      </p:sp>
    </p:spTree>
    <p:extLst>
      <p:ext uri="{BB962C8B-B14F-4D97-AF65-F5344CB8AC3E}">
        <p14:creationId xmlns:p14="http://schemas.microsoft.com/office/powerpoint/2010/main" val="322144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834-4233-EB49-9500-DA861C6CF2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F707D5-57F3-BC46-907A-E836F7331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8FAA91-9D4D-4D47-A4F2-041CC3692F59}"/>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5" name="Footer Placeholder 4">
            <a:extLst>
              <a:ext uri="{FF2B5EF4-FFF2-40B4-BE49-F238E27FC236}">
                <a16:creationId xmlns:a16="http://schemas.microsoft.com/office/drawing/2014/main" id="{74221D1B-4F6B-A640-9D3D-F075A1A5A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26F0A-ADD2-1144-8227-E736FF7C1B0E}"/>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50018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78A7-BE95-944E-A3D4-777E060B40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3E9033-D940-B246-95CB-401A80F92E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A7798-52AE-194C-BDA5-9125303A9934}"/>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5" name="Footer Placeholder 4">
            <a:extLst>
              <a:ext uri="{FF2B5EF4-FFF2-40B4-BE49-F238E27FC236}">
                <a16:creationId xmlns:a16="http://schemas.microsoft.com/office/drawing/2014/main" id="{867A564F-8C44-7B4F-89A0-23690C192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AC28F-3BD7-D440-A0C8-BA99EAF86F12}"/>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175202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59CDB3-E9E2-AB49-A86F-B7DFCA46E5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274B8-650B-8344-B7B9-C3BD16F9D1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F1BEB-D996-DE4F-93D6-75A3BEF73215}"/>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5" name="Footer Placeholder 4">
            <a:extLst>
              <a:ext uri="{FF2B5EF4-FFF2-40B4-BE49-F238E27FC236}">
                <a16:creationId xmlns:a16="http://schemas.microsoft.com/office/drawing/2014/main" id="{88BC90E5-3C67-C44A-BEA5-0DDA845C5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8DCB38-0508-CC46-A2E7-7539CD07CCAC}"/>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441600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DAFA-D3DF-1341-97CF-2B756E8B82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BC79BC-8AD2-394B-B619-3C1835E91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C1F6D9-40DF-954C-8CA0-C06960A3333B}"/>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5" name="Footer Placeholder 4">
            <a:extLst>
              <a:ext uri="{FF2B5EF4-FFF2-40B4-BE49-F238E27FC236}">
                <a16:creationId xmlns:a16="http://schemas.microsoft.com/office/drawing/2014/main" id="{1179252C-BD67-D741-BBD9-4A93362EC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D6BD3-75EC-1E4F-AE73-AE24A6CC7E9A}"/>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256587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CBA2-CC35-3F49-AC58-F6506A50C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A3CCE3-7F59-464A-B0CD-B78603B99F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8F112-CD18-7240-8F5E-7C250212EF9E}"/>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5" name="Footer Placeholder 4">
            <a:extLst>
              <a:ext uri="{FF2B5EF4-FFF2-40B4-BE49-F238E27FC236}">
                <a16:creationId xmlns:a16="http://schemas.microsoft.com/office/drawing/2014/main" id="{06194D8A-FFC8-574F-8CF0-3874CCED0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23AD3-1397-C445-93F6-8633663ED644}"/>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2964369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5DEE0-125F-D845-8FE6-F84BD4074C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5C3B7B-D52E-9E45-9C08-6A8A12DFF6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684B03-1276-A140-92F5-A3698BCDAD2C}"/>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5" name="Footer Placeholder 4">
            <a:extLst>
              <a:ext uri="{FF2B5EF4-FFF2-40B4-BE49-F238E27FC236}">
                <a16:creationId xmlns:a16="http://schemas.microsoft.com/office/drawing/2014/main" id="{87F781E2-CC58-DE45-8A64-36BAF423B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AC755-FA84-764C-A855-A34388B50DBE}"/>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999652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5C93-540B-DC41-A57E-D81E8BD3BA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6B1496-B866-C147-9083-E6F970411D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BB8E75-B86A-BE4C-AD9B-DC7AE7C8F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98749D-35DE-FF4D-B478-A9BC76E82C14}"/>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6" name="Footer Placeholder 5">
            <a:extLst>
              <a:ext uri="{FF2B5EF4-FFF2-40B4-BE49-F238E27FC236}">
                <a16:creationId xmlns:a16="http://schemas.microsoft.com/office/drawing/2014/main" id="{D7864117-757B-714B-B4EC-86DAEBFDE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66F25B-1B04-7D44-A204-9C9146E9E5C5}"/>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3677626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586A-AF4B-AF49-8293-7116EDCD31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4A9BA3-651E-9D4D-8E4B-EA8AA13BA4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065262-D742-C74A-99C6-B2329A27C0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7ADE9E-5669-0047-B1EC-4248B61284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745F12-BCC5-0646-8808-0841A589DD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C9C49-A107-D24B-B9EB-F80D9997B0A1}"/>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8" name="Footer Placeholder 7">
            <a:extLst>
              <a:ext uri="{FF2B5EF4-FFF2-40B4-BE49-F238E27FC236}">
                <a16:creationId xmlns:a16="http://schemas.microsoft.com/office/drawing/2014/main" id="{2C89B295-69E2-8A40-AA96-E1F7A6E437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9806D-4977-734B-A69C-10F7EF345F71}"/>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3022056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0459-6B5F-0144-A33B-3A7B1CF97D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273BDE-2564-3141-9F00-5AC40B5F810F}"/>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4" name="Footer Placeholder 3">
            <a:extLst>
              <a:ext uri="{FF2B5EF4-FFF2-40B4-BE49-F238E27FC236}">
                <a16:creationId xmlns:a16="http://schemas.microsoft.com/office/drawing/2014/main" id="{9A864A3E-C0B6-2949-AD22-A39FC4F2A6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964BB2-ADC5-F544-B219-37733414F8FC}"/>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4060285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FFE54C-E886-7C4C-A504-6B2B4880A5B0}"/>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3" name="Footer Placeholder 2">
            <a:extLst>
              <a:ext uri="{FF2B5EF4-FFF2-40B4-BE49-F238E27FC236}">
                <a16:creationId xmlns:a16="http://schemas.microsoft.com/office/drawing/2014/main" id="{BE3DF33F-359C-6E46-9E63-D02DAF4681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982A48-EEB7-DF45-9425-AB51593E2FCB}"/>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1955870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2ACD-01E9-034D-BE70-791946297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8243FD-C271-6445-B5EE-9DD8880CED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D63BFC-82ED-AF4E-BED8-D7C64DABA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280D5-2DCF-3A4C-9DCA-15855DA6819F}"/>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6" name="Footer Placeholder 5">
            <a:extLst>
              <a:ext uri="{FF2B5EF4-FFF2-40B4-BE49-F238E27FC236}">
                <a16:creationId xmlns:a16="http://schemas.microsoft.com/office/drawing/2014/main" id="{3B080C99-BDB9-5444-9241-00D9184E7A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2C5C8-304B-8F4E-99C7-1017A7E6E324}"/>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318994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ECC0-CD85-6548-AB9B-48B908F69E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967C9-0FF5-B145-8BE8-D056182C8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7D337-09BB-6344-95D8-D50754D74C7B}"/>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5" name="Footer Placeholder 4">
            <a:extLst>
              <a:ext uri="{FF2B5EF4-FFF2-40B4-BE49-F238E27FC236}">
                <a16:creationId xmlns:a16="http://schemas.microsoft.com/office/drawing/2014/main" id="{4CCD9657-8A52-2947-8494-D4F620DE9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C6C71-8AA7-7A4F-90D3-49C412A3D6A5}"/>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85861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4375A-0E87-9D43-B3F3-180210047B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664DF0-7B60-B748-AD7D-2842BF374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8A7724-4D42-8140-BCC8-9BA631E45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6C91E-3F07-E540-876F-5FC4E1EC1992}"/>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6" name="Footer Placeholder 5">
            <a:extLst>
              <a:ext uri="{FF2B5EF4-FFF2-40B4-BE49-F238E27FC236}">
                <a16:creationId xmlns:a16="http://schemas.microsoft.com/office/drawing/2014/main" id="{0E7D5D95-665E-1E48-8846-B493D40E6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51922-7B45-E64E-90BF-CB7CD079D88C}"/>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1418652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1C26-90D6-1942-9362-F7F90B447B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75762D-2BC2-6A43-BE5E-AB62AE3F9D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F3B93-D00B-CA47-B297-A994E9A7B85E}"/>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5" name="Footer Placeholder 4">
            <a:extLst>
              <a:ext uri="{FF2B5EF4-FFF2-40B4-BE49-F238E27FC236}">
                <a16:creationId xmlns:a16="http://schemas.microsoft.com/office/drawing/2014/main" id="{1E1EF259-8BC3-AB4D-8A08-91DCB2AA8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97261-1B3F-BC4F-B555-DD6A78AA9D62}"/>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3224225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8A0F12-A9DB-5940-B085-B8245292B3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D2B08-69F4-9B45-9EF7-809C432727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97B3C-BA85-5A40-BDBD-4DBE58D22202}"/>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5" name="Footer Placeholder 4">
            <a:extLst>
              <a:ext uri="{FF2B5EF4-FFF2-40B4-BE49-F238E27FC236}">
                <a16:creationId xmlns:a16="http://schemas.microsoft.com/office/drawing/2014/main" id="{E6960FA1-6E8E-ED41-95D8-8A241EADF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8091F-0F8B-4C40-94AA-1A57E44D04EB}"/>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1432152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DB4A-46AA-0B48-B686-209736B37E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74C43C-2554-E64E-AE74-ED022FB51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B2B3D3-F4DD-B54E-A553-5C2B157468F3}"/>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5" name="Footer Placeholder 4">
            <a:extLst>
              <a:ext uri="{FF2B5EF4-FFF2-40B4-BE49-F238E27FC236}">
                <a16:creationId xmlns:a16="http://schemas.microsoft.com/office/drawing/2014/main" id="{72CB55DE-CCED-F441-B1A2-F8AF9C513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F22E5-4363-3641-B202-79949E92381A}"/>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4215996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3E60-81B6-5D41-B14E-7B3A8776B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C336E2-ABC3-944B-87E1-D73F41A05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6F88E-0043-6043-8840-6A2F4710D2CF}"/>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5" name="Footer Placeholder 4">
            <a:extLst>
              <a:ext uri="{FF2B5EF4-FFF2-40B4-BE49-F238E27FC236}">
                <a16:creationId xmlns:a16="http://schemas.microsoft.com/office/drawing/2014/main" id="{F0E625B0-4F90-1D4C-8AF2-2947DB0FB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5F6810-8C73-1A41-85C8-90AD4240EB74}"/>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1061025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3279-2AA9-A844-BAC2-FFBEC3E1C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B71359-E2F5-8745-A3E0-BEF37C037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5C3A0A-11FA-7342-B5CE-F295AC681343}"/>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5" name="Footer Placeholder 4">
            <a:extLst>
              <a:ext uri="{FF2B5EF4-FFF2-40B4-BE49-F238E27FC236}">
                <a16:creationId xmlns:a16="http://schemas.microsoft.com/office/drawing/2014/main" id="{5D051FB0-E952-2F48-857F-4FBF375E1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A0DE3-C377-9B47-B279-6B695DAD3CB7}"/>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2371463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3FAE-9634-8D4D-80A5-D7F4F0EC8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CB7D7-BE6C-5049-AC38-7FB28E92A3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12889A-01B7-EB4F-9DFC-70E4A64410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69EDE5-8C1B-D948-B0F0-5907000CF512}"/>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6" name="Footer Placeholder 5">
            <a:extLst>
              <a:ext uri="{FF2B5EF4-FFF2-40B4-BE49-F238E27FC236}">
                <a16:creationId xmlns:a16="http://schemas.microsoft.com/office/drawing/2014/main" id="{3AB756FB-74C7-0946-AAB7-1EA12EF9CF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6D7CC-98F2-2243-921D-BB41BA721502}"/>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1440845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4EF7B-E9B4-6848-939A-CB43C9367C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E2C63E-0AEB-8A4C-A52E-EC42058232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6FC50A-E5F7-AA42-9ED3-85856F27A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7CA9B1-668C-7A40-A72D-01244A8641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816D15-C496-8E41-ADE8-60B16B15C5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02CA69-8451-5840-B5F0-6A2A82A6D127}"/>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8" name="Footer Placeholder 7">
            <a:extLst>
              <a:ext uri="{FF2B5EF4-FFF2-40B4-BE49-F238E27FC236}">
                <a16:creationId xmlns:a16="http://schemas.microsoft.com/office/drawing/2014/main" id="{16693FB4-93AA-5844-AA23-8F8D096EF1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68E595-2548-1045-8997-0F78D5F675C0}"/>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4237870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5A46-9FDA-3B4B-952E-454370BC2A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61F8ED-69E5-064D-B94C-BAD6B84A2D18}"/>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4" name="Footer Placeholder 3">
            <a:extLst>
              <a:ext uri="{FF2B5EF4-FFF2-40B4-BE49-F238E27FC236}">
                <a16:creationId xmlns:a16="http://schemas.microsoft.com/office/drawing/2014/main" id="{0A1F119D-4F06-3243-9E50-07DCB20980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07250-1A2B-4149-958D-8EB379D89FE2}"/>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3397539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A78EF0-0DB0-134C-AF8F-F097EAE8383E}"/>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3" name="Footer Placeholder 2">
            <a:extLst>
              <a:ext uri="{FF2B5EF4-FFF2-40B4-BE49-F238E27FC236}">
                <a16:creationId xmlns:a16="http://schemas.microsoft.com/office/drawing/2014/main" id="{798FDC31-BD66-274B-AE91-0E69092FD9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4EDA71-E53A-5C4A-9B06-340FFD7510D6}"/>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209493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343A-7C17-9B42-9F6A-0386BBA506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50FB69-8B6C-8A4C-A7CC-68828CB0F0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177A4A-7098-784A-AD7D-4058F106E7A1}"/>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5" name="Footer Placeholder 4">
            <a:extLst>
              <a:ext uri="{FF2B5EF4-FFF2-40B4-BE49-F238E27FC236}">
                <a16:creationId xmlns:a16="http://schemas.microsoft.com/office/drawing/2014/main" id="{D10F59E9-2266-7D49-8BBF-BC1EFAB41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CD1F9-C79E-CC4B-A17C-1E9097D0C788}"/>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681386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6E7B-9FB6-AF45-B067-3907CC290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13ECA1-C773-C647-8239-02E3CA26C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251C04-AC15-D842-BE3D-ECE332B87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F23229-4144-574A-AF29-F49128C2986D}"/>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6" name="Footer Placeholder 5">
            <a:extLst>
              <a:ext uri="{FF2B5EF4-FFF2-40B4-BE49-F238E27FC236}">
                <a16:creationId xmlns:a16="http://schemas.microsoft.com/office/drawing/2014/main" id="{DE2B054C-0B64-C14F-A28A-E915F5DEBF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808A40-8FFF-BB42-8834-55CB6223FF3A}"/>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122978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1D94-F772-3046-B445-02FA1AF893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ED211B-B08D-1340-9912-44E5DFAB43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11E5B1-678F-2D46-A838-38AFC21A1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CC661A-016C-2740-A1DD-B64BDAFEB40C}"/>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6" name="Footer Placeholder 5">
            <a:extLst>
              <a:ext uri="{FF2B5EF4-FFF2-40B4-BE49-F238E27FC236}">
                <a16:creationId xmlns:a16="http://schemas.microsoft.com/office/drawing/2014/main" id="{CAD46016-ADCD-834D-ABCB-E212046D44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81559-A5F7-3841-92AB-51D844DFF7F3}"/>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3700033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B02A-369E-7641-89D3-B5E5D00C16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A50F85-0450-C947-AE5D-704CE346EC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14FBC-22B7-CA46-B955-454616AED068}"/>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5" name="Footer Placeholder 4">
            <a:extLst>
              <a:ext uri="{FF2B5EF4-FFF2-40B4-BE49-F238E27FC236}">
                <a16:creationId xmlns:a16="http://schemas.microsoft.com/office/drawing/2014/main" id="{E8DB1733-745D-4B4F-8E15-F5171E762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54331-5A62-164C-A41D-53D717C60E5C}"/>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57447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93A1FC-C123-5049-8B44-8F4061AA37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7139E3-7303-8949-A7BB-BA9C0B574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CE957-D20E-7148-BCB0-B1C71E44BC28}"/>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5" name="Footer Placeholder 4">
            <a:extLst>
              <a:ext uri="{FF2B5EF4-FFF2-40B4-BE49-F238E27FC236}">
                <a16:creationId xmlns:a16="http://schemas.microsoft.com/office/drawing/2014/main" id="{C0D6976B-6E01-D44D-A818-D9EF2FC1B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ED659-A19A-6A40-8FBD-1AF162988A55}"/>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106925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9267-9780-9940-BCC6-82514DC4B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69F1AC-E8E9-CA4C-B307-EA041A4A8D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EC4B10-43BA-5E4E-A3C8-C203F08FAE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866A6E-7813-5C4E-8DD4-4D981F31BCE1}"/>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6" name="Footer Placeholder 5">
            <a:extLst>
              <a:ext uri="{FF2B5EF4-FFF2-40B4-BE49-F238E27FC236}">
                <a16:creationId xmlns:a16="http://schemas.microsoft.com/office/drawing/2014/main" id="{1E0539F1-53E9-8040-899F-A64C2DB24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10B309-67C3-714F-922D-069A428BF148}"/>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106244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1D40-2BCE-BF4C-927B-5188AF6EC6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871DCA-8013-FC43-B29F-F690ACB0C5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9FE92E-8017-F445-A17B-1241CC0DF8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2110DE-5F18-994A-97E6-48A9E55B10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6534A0-99C4-224B-98A7-BADFB075A4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FB7F8F-E3E9-F648-A945-481CEEF81F92}"/>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8" name="Footer Placeholder 7">
            <a:extLst>
              <a:ext uri="{FF2B5EF4-FFF2-40B4-BE49-F238E27FC236}">
                <a16:creationId xmlns:a16="http://schemas.microsoft.com/office/drawing/2014/main" id="{30475C5B-ED08-DB47-914C-8F8D5B27D5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8A720E-EB53-B740-9B78-23F0A4AA646A}"/>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75140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DD78-ABC5-FE48-B152-3BCA8113C4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F2013-5725-7144-A2B2-41EFA7257A21}"/>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4" name="Footer Placeholder 3">
            <a:extLst>
              <a:ext uri="{FF2B5EF4-FFF2-40B4-BE49-F238E27FC236}">
                <a16:creationId xmlns:a16="http://schemas.microsoft.com/office/drawing/2014/main" id="{58AA391E-A42F-5E45-9CFE-4627094BB4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3F6254-F9C2-8A42-BA89-5877414092F4}"/>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00600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CFA7EA-C428-2446-8BD0-C5085F1A57AE}"/>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3" name="Footer Placeholder 2">
            <a:extLst>
              <a:ext uri="{FF2B5EF4-FFF2-40B4-BE49-F238E27FC236}">
                <a16:creationId xmlns:a16="http://schemas.microsoft.com/office/drawing/2014/main" id="{8D7CD10B-0256-684C-8A6E-093B57A9A0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96C796-E67E-9D4D-93CE-DDEE1BA598D3}"/>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66954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D0A4-4074-C94C-A7B0-81BF153D5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6657CB-6450-564A-AC80-4B47D2DE67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A7690F-622E-DD41-9C69-77A101A7A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683CC7-FF30-374B-8882-0FD2F0D099D7}"/>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6" name="Footer Placeholder 5">
            <a:extLst>
              <a:ext uri="{FF2B5EF4-FFF2-40B4-BE49-F238E27FC236}">
                <a16:creationId xmlns:a16="http://schemas.microsoft.com/office/drawing/2014/main" id="{CD0193E0-9CA7-EE4C-8B59-92B03B16BC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7552E-D77A-BE40-9E02-7110EDD878F6}"/>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351728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72D8E-F9D6-1C4E-A29E-8628E4029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3BCF36-2520-8E44-A77A-9BF01CD394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812DD6-6148-E249-93DA-B871BA7D7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3DD84-0620-614B-8500-93D16C14D936}"/>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6" name="Footer Placeholder 5">
            <a:extLst>
              <a:ext uri="{FF2B5EF4-FFF2-40B4-BE49-F238E27FC236}">
                <a16:creationId xmlns:a16="http://schemas.microsoft.com/office/drawing/2014/main" id="{E266CA19-AE2F-064E-BC40-EA7AA99D8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AC8263-BD9D-E04A-99F5-7ABB9A55F30B}"/>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69255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F4192B-2A12-E24F-AB68-CA85557176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0E6272-6F87-D240-8211-009B54EB0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B38FD-5928-E54B-B015-2C95A67F9D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E4826-AAEC-6740-9347-824FBF69FD76}" type="datetimeFigureOut">
              <a:rPr lang="en-US" smtClean="0"/>
              <a:t>3/11/22</a:t>
            </a:fld>
            <a:endParaRPr lang="en-US"/>
          </a:p>
        </p:txBody>
      </p:sp>
      <p:sp>
        <p:nvSpPr>
          <p:cNvPr id="5" name="Footer Placeholder 4">
            <a:extLst>
              <a:ext uri="{FF2B5EF4-FFF2-40B4-BE49-F238E27FC236}">
                <a16:creationId xmlns:a16="http://schemas.microsoft.com/office/drawing/2014/main" id="{7684EB6F-6BAE-2A4C-BE23-E5DDD17DAC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811220-A83E-9641-9669-5CDF160A2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81431-1D6C-F64F-B73C-BBD1B4E06489}"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195CE9DD-3DAF-7B42-877F-E38B354D69B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224484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483E7-9A4F-8341-AF9A-0730162B64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17BE6D-5031-1842-8A2B-DCE23CA4A1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78E59-89DE-D243-9E86-8EF733848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BBD79-94CB-8E40-8634-63BA99A67474}" type="datetimeFigureOut">
              <a:rPr lang="en-US" smtClean="0"/>
              <a:t>3/11/22</a:t>
            </a:fld>
            <a:endParaRPr lang="en-US"/>
          </a:p>
        </p:txBody>
      </p:sp>
      <p:sp>
        <p:nvSpPr>
          <p:cNvPr id="5" name="Footer Placeholder 4">
            <a:extLst>
              <a:ext uri="{FF2B5EF4-FFF2-40B4-BE49-F238E27FC236}">
                <a16:creationId xmlns:a16="http://schemas.microsoft.com/office/drawing/2014/main" id="{C7F38B13-4DCF-6E43-87B1-3584973550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61A9B1-9FD9-F14E-9487-6EB080117E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1F854-A1C4-364D-AD12-0D675343497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DB9C646C-1FEF-044F-BDB9-E6781BEB41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2496654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CD9E4-61A7-7C4F-B7BC-D5421D3EF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F831CD-B51D-5540-827F-828EC43D56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BC268-289C-8044-AD08-F5B2F06E2A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879BF-234D-784C-8AFA-6973029716F3}" type="datetimeFigureOut">
              <a:rPr lang="en-US" smtClean="0"/>
              <a:t>3/11/22</a:t>
            </a:fld>
            <a:endParaRPr lang="en-US"/>
          </a:p>
        </p:txBody>
      </p:sp>
      <p:sp>
        <p:nvSpPr>
          <p:cNvPr id="5" name="Footer Placeholder 4">
            <a:extLst>
              <a:ext uri="{FF2B5EF4-FFF2-40B4-BE49-F238E27FC236}">
                <a16:creationId xmlns:a16="http://schemas.microsoft.com/office/drawing/2014/main" id="{AEFE7230-B1CA-6049-9A79-0B8DC8366B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0C1D8C-EECB-7345-BF21-A52D700FE4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3A3BC-AF08-074C-B721-29A83774F535}" type="slidenum">
              <a:rPr lang="en-US" smtClean="0"/>
              <a:t>‹#›</a:t>
            </a:fld>
            <a:endParaRPr lang="en-US"/>
          </a:p>
        </p:txBody>
      </p:sp>
      <p:pic>
        <p:nvPicPr>
          <p:cNvPr id="8" name="Picture 7" descr="A picture containing text, yellow&#10;&#10;Description automatically generated">
            <a:extLst>
              <a:ext uri="{FF2B5EF4-FFF2-40B4-BE49-F238E27FC236}">
                <a16:creationId xmlns:a16="http://schemas.microsoft.com/office/drawing/2014/main" id="{000ACFD3-9EA4-3B49-8243-C704F95EDCA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895732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hyperlink" Target="https://caps.unl.edu/lets-talk"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descr="Self Esteem &#10;&#10;Graphics that show drawing of individual with hands in air  and heart on outline of person">
            <a:extLst>
              <a:ext uri="{FF2B5EF4-FFF2-40B4-BE49-F238E27FC236}">
                <a16:creationId xmlns:a16="http://schemas.microsoft.com/office/drawing/2014/main" id="{9A8AC4B3-22E3-9E4C-A37A-0CEC93AD1F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3" name="Picture 12" descr="Nebraska N Icon | Counseling &amp; Psychological Services">
            <a:extLst>
              <a:ext uri="{FF2B5EF4-FFF2-40B4-BE49-F238E27FC236}">
                <a16:creationId xmlns:a16="http://schemas.microsoft.com/office/drawing/2014/main" id="{FB56CBCE-ACEC-454E-B6C1-699B73A01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5963" y="5880099"/>
            <a:ext cx="2893845" cy="796471"/>
          </a:xfrm>
          <a:prstGeom prst="rect">
            <a:avLst/>
          </a:prstGeom>
        </p:spPr>
      </p:pic>
    </p:spTree>
    <p:extLst>
      <p:ext uri="{BB962C8B-B14F-4D97-AF65-F5344CB8AC3E}">
        <p14:creationId xmlns:p14="http://schemas.microsoft.com/office/powerpoint/2010/main" val="84791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201CDA-65E0-4407-9762-55385DBAEDDB}"/>
              </a:ext>
            </a:extLst>
          </p:cNvPr>
          <p:cNvSpPr>
            <a:spLocks noGrp="1"/>
          </p:cNvSpPr>
          <p:nvPr>
            <p:ph type="title"/>
          </p:nvPr>
        </p:nvSpPr>
        <p:spPr>
          <a:xfrm>
            <a:off x="831850" y="1709738"/>
            <a:ext cx="10515600" cy="3763014"/>
          </a:xfrm>
        </p:spPr>
        <p:txBody>
          <a:bodyPr vert="horz" lIns="91440" tIns="45720" rIns="91440" bIns="45720" rtlCol="0" anchor="ctr">
            <a:noAutofit/>
          </a:bodyPr>
          <a:lstStyle/>
          <a:p>
            <a:r>
              <a:rPr lang="en-US" sz="2400" i="1" kern="1200" dirty="0">
                <a:solidFill>
                  <a:schemeClr val="tx1"/>
                </a:solidFill>
                <a:effectLst/>
                <a:latin typeface="+mn-lt"/>
                <a:ea typeface="+mj-ea"/>
                <a:cs typeface="+mj-cs"/>
              </a:rPr>
              <a:t>“When we plant a rose seed in the earth, we notice that it is small, but we do not criticize it as “rootless and stemless.” We treat it as a seed, giving it water and nourishment required of a seed. When it first shoots up out of the earth, we don’t condemn it as immature and underdeveloped, nor do we criticize the buds for not being open when they appear. We stand in wonder at the process taking place and give the plant the care it needs at each stage of its development.  The rose is a rose from the time it is a seed to the time it dies. Within it, at all times, it contains its whole potential. It seems to be constantly in the process of change; yet at each state, at each moment, it is as it is” (Gallwey, 1974). </a:t>
            </a:r>
            <a:br>
              <a:rPr lang="en-US" sz="2400" i="1" kern="1200" dirty="0">
                <a:solidFill>
                  <a:schemeClr val="tx1"/>
                </a:solidFill>
                <a:effectLst/>
                <a:latin typeface="+mn-lt"/>
                <a:ea typeface="+mj-ea"/>
                <a:cs typeface="+mj-cs"/>
              </a:rPr>
            </a:br>
            <a:endParaRPr lang="en-US" sz="2400" i="1" kern="1200" dirty="0">
              <a:solidFill>
                <a:schemeClr val="tx1"/>
              </a:solidFill>
              <a:latin typeface="+mn-lt"/>
              <a:ea typeface="+mj-ea"/>
              <a:cs typeface="+mj-cs"/>
            </a:endParaRPr>
          </a:p>
        </p:txBody>
      </p:sp>
    </p:spTree>
    <p:extLst>
      <p:ext uri="{BB962C8B-B14F-4D97-AF65-F5344CB8AC3E}">
        <p14:creationId xmlns:p14="http://schemas.microsoft.com/office/powerpoint/2010/main" val="275497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8FE5F-ED5F-414A-99A2-FFA5BD4C3FE1}"/>
              </a:ext>
            </a:extLst>
          </p:cNvPr>
          <p:cNvSpPr>
            <a:spLocks noGrp="1"/>
          </p:cNvSpPr>
          <p:nvPr>
            <p:ph type="title"/>
          </p:nvPr>
        </p:nvSpPr>
        <p:spPr/>
        <p:txBody>
          <a:bodyPr/>
          <a:lstStyle/>
          <a:p>
            <a:r>
              <a:rPr lang="en-US" b="1" dirty="0"/>
              <a:t>Self esteem: </a:t>
            </a:r>
            <a:r>
              <a:rPr lang="en-US" dirty="0"/>
              <a:t>A realistic, appreciative opinion of oneself</a:t>
            </a:r>
          </a:p>
        </p:txBody>
      </p:sp>
      <p:sp>
        <p:nvSpPr>
          <p:cNvPr id="5" name="Content Placeholder 4">
            <a:extLst>
              <a:ext uri="{FF2B5EF4-FFF2-40B4-BE49-F238E27FC236}">
                <a16:creationId xmlns:a16="http://schemas.microsoft.com/office/drawing/2014/main" id="{68E84CCF-7E69-B04E-ABCB-CF7E98E25757}"/>
              </a:ext>
            </a:extLst>
          </p:cNvPr>
          <p:cNvSpPr>
            <a:spLocks noGrp="1"/>
          </p:cNvSpPr>
          <p:nvPr>
            <p:ph sz="half" idx="1"/>
          </p:nvPr>
        </p:nvSpPr>
        <p:spPr>
          <a:xfrm>
            <a:off x="838200" y="1825625"/>
            <a:ext cx="5658134" cy="4351338"/>
          </a:xfrm>
        </p:spPr>
        <p:txBody>
          <a:bodyPr>
            <a:noAutofit/>
          </a:bodyPr>
          <a:lstStyle/>
          <a:p>
            <a:pPr marL="0" indent="0">
              <a:buNone/>
            </a:pPr>
            <a:r>
              <a:rPr lang="en-US" i="1" dirty="0">
                <a:latin typeface="Calibri" panose="020F0502020204030204" pitchFamily="34" charset="0"/>
                <a:cs typeface="Calibri" panose="020F0502020204030204" pitchFamily="34" charset="0"/>
              </a:rPr>
              <a:t>Consequences of </a:t>
            </a:r>
            <a:r>
              <a:rPr lang="en-US" b="1" i="1" dirty="0">
                <a:latin typeface="Calibri" panose="020F0502020204030204" pitchFamily="34" charset="0"/>
                <a:cs typeface="Calibri" panose="020F0502020204030204" pitchFamily="34" charset="0"/>
              </a:rPr>
              <a:t>low</a:t>
            </a:r>
            <a:r>
              <a:rPr lang="en-US" i="1" dirty="0">
                <a:latin typeface="Calibri" panose="020F0502020204030204" pitchFamily="34" charset="0"/>
                <a:cs typeface="Calibri" panose="020F0502020204030204" pitchFamily="34" charset="0"/>
              </a:rPr>
              <a:t> self-esteem</a:t>
            </a:r>
          </a:p>
          <a:p>
            <a:pPr marR="0" lvl="0">
              <a:lnSpc>
                <a:spcPct val="110000"/>
              </a:lnSpc>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Depression</a:t>
            </a:r>
          </a:p>
          <a:p>
            <a:pPr marR="0" lvl="0">
              <a:lnSpc>
                <a:spcPct val="110000"/>
              </a:lnSpc>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Anxiety</a:t>
            </a:r>
          </a:p>
          <a:p>
            <a:pPr marR="0" lvl="0">
              <a:lnSpc>
                <a:spcPct val="110000"/>
              </a:lnSpc>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Psychosomatic illness (headaches, fatigue, GI problems)</a:t>
            </a:r>
          </a:p>
          <a:p>
            <a:pPr marR="0" lvl="0">
              <a:lnSpc>
                <a:spcPct val="110000"/>
              </a:lnSpc>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Hostility, excessive/deep-seated anger, dislike &amp; distrust of others, competitiveness</a:t>
            </a:r>
          </a:p>
          <a:p>
            <a:pPr marR="0" lvl="0">
              <a:lnSpc>
                <a:spcPct val="110000"/>
              </a:lnSpc>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Alcohol/drug abuse</a:t>
            </a:r>
          </a:p>
          <a:p>
            <a:pPr marR="0" lvl="0">
              <a:lnSpc>
                <a:spcPct val="110000"/>
              </a:lnSpc>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Interpersonal problems (unhealthy relationships, withdrawal, loneliness)</a:t>
            </a:r>
          </a:p>
          <a:p>
            <a:pPr marR="0" lvl="0">
              <a:lnSpc>
                <a:spcPct val="110000"/>
              </a:lnSpc>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Poor communication</a:t>
            </a:r>
          </a:p>
          <a:p>
            <a:pPr marR="0" lvl="0">
              <a:lnSpc>
                <a:spcPct val="110000"/>
              </a:lnSpc>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Shame </a:t>
            </a:r>
          </a:p>
          <a:p>
            <a:pPr marR="0" lvl="0">
              <a:lnSpc>
                <a:spcPct val="110000"/>
              </a:lnSpc>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Sensitivity to criticism</a:t>
            </a:r>
          </a:p>
          <a:p>
            <a:pPr marR="0" lvl="0">
              <a:lnSpc>
                <a:spcPct val="110000"/>
              </a:lnSpc>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Tendency to put on a false front to impress others</a:t>
            </a:r>
          </a:p>
          <a:p>
            <a:pPr marR="0" lvl="0">
              <a:lnSpc>
                <a:spcPct val="110000"/>
              </a:lnSpc>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Poor performance/classroom achievement</a:t>
            </a:r>
          </a:p>
          <a:p>
            <a:pPr marR="0" lvl="0">
              <a:lnSpc>
                <a:spcPct val="110000"/>
              </a:lnSpc>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Preoccupation with problems</a:t>
            </a:r>
          </a:p>
          <a:p>
            <a:pPr marR="0" lvl="0">
              <a:lnSpc>
                <a:spcPct val="110000"/>
              </a:lnSpc>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Status concern</a:t>
            </a:r>
          </a:p>
          <a:p>
            <a:endParaRPr lang="en-US"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4472C97F-1F21-0942-88D0-C7CD154CCCCB}"/>
              </a:ext>
            </a:extLst>
          </p:cNvPr>
          <p:cNvSpPr>
            <a:spLocks noGrp="1"/>
          </p:cNvSpPr>
          <p:nvPr>
            <p:ph sz="half" idx="2"/>
          </p:nvPr>
        </p:nvSpPr>
        <p:spPr>
          <a:xfrm>
            <a:off x="6796585" y="1825625"/>
            <a:ext cx="5199797" cy="4351338"/>
          </a:xfrm>
        </p:spPr>
        <p:txBody>
          <a:bodyPr>
            <a:noAutofit/>
          </a:bodyPr>
          <a:lstStyle/>
          <a:p>
            <a:pPr marL="0" indent="0">
              <a:buNone/>
            </a:pPr>
            <a:r>
              <a:rPr lang="en-US" i="1" dirty="0">
                <a:latin typeface="Calibri" panose="020F0502020204030204" pitchFamily="34" charset="0"/>
                <a:cs typeface="Calibri" panose="020F0502020204030204" pitchFamily="34" charset="0"/>
              </a:rPr>
              <a:t>Consequences of </a:t>
            </a:r>
            <a:r>
              <a:rPr lang="en-US" b="1" i="1" dirty="0">
                <a:latin typeface="Calibri" panose="020F0502020204030204" pitchFamily="34" charset="0"/>
                <a:cs typeface="Calibri" panose="020F0502020204030204" pitchFamily="34" charset="0"/>
              </a:rPr>
              <a:t>high</a:t>
            </a:r>
            <a:r>
              <a:rPr lang="en-US" i="1" dirty="0">
                <a:latin typeface="Calibri" panose="020F0502020204030204" pitchFamily="34" charset="0"/>
                <a:cs typeface="Calibri" panose="020F0502020204030204" pitchFamily="34" charset="0"/>
              </a:rPr>
              <a:t> self-esteem</a:t>
            </a:r>
          </a:p>
          <a:p>
            <a:pPr marR="0" lvl="0">
              <a:lnSpc>
                <a:spcPct val="110000"/>
              </a:lnSpc>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Increased self-confidence</a:t>
            </a:r>
          </a:p>
          <a:p>
            <a:pPr marR="0" lvl="0">
              <a:lnSpc>
                <a:spcPct val="110000"/>
              </a:lnSpc>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Increased self-efficacy</a:t>
            </a:r>
          </a:p>
          <a:p>
            <a:pPr marR="0" lvl="0">
              <a:lnSpc>
                <a:spcPct val="110000"/>
              </a:lnSpc>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Less negative self-talk</a:t>
            </a:r>
          </a:p>
          <a:p>
            <a:pPr marR="0" lvl="0">
              <a:lnSpc>
                <a:spcPct val="110000"/>
              </a:lnSpc>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Healthy communication and boundaries in relationships</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876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1DC936-CBF4-A743-877D-0598B72EA356}"/>
              </a:ext>
            </a:extLst>
          </p:cNvPr>
          <p:cNvSpPr>
            <a:spLocks noGrp="1"/>
          </p:cNvSpPr>
          <p:nvPr>
            <p:ph type="title"/>
          </p:nvPr>
        </p:nvSpPr>
        <p:spPr/>
        <p:txBody>
          <a:bodyPr/>
          <a:lstStyle/>
          <a:p>
            <a:r>
              <a:rPr lang="en-US" dirty="0"/>
              <a:t>How do we increase self-esteem?</a:t>
            </a:r>
          </a:p>
        </p:txBody>
      </p:sp>
      <p:sp>
        <p:nvSpPr>
          <p:cNvPr id="8" name="Content Placeholder 7">
            <a:extLst>
              <a:ext uri="{FF2B5EF4-FFF2-40B4-BE49-F238E27FC236}">
                <a16:creationId xmlns:a16="http://schemas.microsoft.com/office/drawing/2014/main" id="{C9E51187-021B-7140-9FD6-D2CFCD78D235}"/>
              </a:ext>
            </a:extLst>
          </p:cNvPr>
          <p:cNvSpPr>
            <a:spLocks noGrp="1"/>
          </p:cNvSpPr>
          <p:nvPr>
            <p:ph idx="1"/>
          </p:nvPr>
        </p:nvSpPr>
        <p:spPr>
          <a:xfrm>
            <a:off x="838200" y="1569493"/>
            <a:ext cx="10515600" cy="4607470"/>
          </a:xfrm>
        </p:spPr>
        <p:txBody>
          <a:bodyPr>
            <a:noAutofit/>
          </a:bodyPr>
          <a:lstStyle/>
          <a:p>
            <a:pPr>
              <a:lnSpc>
                <a:spcPct val="110000"/>
              </a:lnSpc>
            </a:pPr>
            <a:r>
              <a:rPr lang="en-US" dirty="0"/>
              <a:t>Increase unconditional self-worth</a:t>
            </a:r>
          </a:p>
          <a:p>
            <a:pPr lvl="1">
              <a:lnSpc>
                <a:spcPct val="110000"/>
              </a:lnSpc>
            </a:pPr>
            <a:r>
              <a:rPr lang="en-US" sz="2800" dirty="0"/>
              <a:t>Disentangle worth from externals</a:t>
            </a:r>
          </a:p>
          <a:p>
            <a:pPr lvl="1">
              <a:lnSpc>
                <a:spcPct val="110000"/>
              </a:lnSpc>
            </a:pPr>
            <a:r>
              <a:rPr lang="en-US" sz="2800" dirty="0"/>
              <a:t>Distinguish between shame and guilt</a:t>
            </a:r>
          </a:p>
          <a:p>
            <a:pPr lvl="1">
              <a:lnSpc>
                <a:spcPct val="110000"/>
              </a:lnSpc>
            </a:pPr>
            <a:r>
              <a:rPr lang="en-US" sz="2800" dirty="0"/>
              <a:t>Practice positive self-talk</a:t>
            </a:r>
          </a:p>
          <a:p>
            <a:pPr lvl="2">
              <a:lnSpc>
                <a:spcPct val="110000"/>
              </a:lnSpc>
            </a:pPr>
            <a:r>
              <a:rPr lang="en-US" sz="2800" i="1" dirty="0"/>
              <a:t>E.g. “Even though I said something stupid in class, I’m still an important and valuable person.”</a:t>
            </a:r>
          </a:p>
          <a:p>
            <a:pPr lvl="1">
              <a:lnSpc>
                <a:spcPct val="110000"/>
              </a:lnSpc>
            </a:pPr>
            <a:r>
              <a:rPr lang="en-US" sz="2800" dirty="0"/>
              <a:t>Recognized the things you are doing well and celebrate your accomplishments</a:t>
            </a:r>
          </a:p>
          <a:p>
            <a:pPr lvl="1">
              <a:lnSpc>
                <a:spcPct val="110000"/>
              </a:lnSpc>
            </a:pPr>
            <a:r>
              <a:rPr lang="en-US" sz="2800" dirty="0"/>
              <a:t>Recognize automatic thoughts and distortions</a:t>
            </a:r>
          </a:p>
          <a:p>
            <a:pPr lvl="1">
              <a:lnSpc>
                <a:spcPct val="110000"/>
              </a:lnSpc>
            </a:pPr>
            <a:endParaRPr lang="en-US" sz="2800" dirty="0"/>
          </a:p>
          <a:p>
            <a:pPr lvl="2">
              <a:lnSpc>
                <a:spcPct val="110000"/>
              </a:lnSpc>
            </a:pPr>
            <a:endParaRPr lang="en-US" sz="2800" dirty="0"/>
          </a:p>
          <a:p>
            <a:pPr>
              <a:lnSpc>
                <a:spcPct val="110000"/>
              </a:lnSpc>
            </a:pPr>
            <a:endParaRPr lang="en-US" dirty="0"/>
          </a:p>
        </p:txBody>
      </p:sp>
    </p:spTree>
    <p:extLst>
      <p:ext uri="{BB962C8B-B14F-4D97-AF65-F5344CB8AC3E}">
        <p14:creationId xmlns:p14="http://schemas.microsoft.com/office/powerpoint/2010/main" val="319436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9655-A9D3-453B-8394-835A723A9D8A}"/>
              </a:ext>
            </a:extLst>
          </p:cNvPr>
          <p:cNvSpPr>
            <a:spLocks noGrp="1"/>
          </p:cNvSpPr>
          <p:nvPr>
            <p:ph type="title"/>
          </p:nvPr>
        </p:nvSpPr>
        <p:spPr/>
        <p:txBody>
          <a:bodyPr/>
          <a:lstStyle/>
          <a:p>
            <a:r>
              <a:rPr lang="en-US" dirty="0"/>
              <a:t>Automatic thoughts and distortions</a:t>
            </a:r>
          </a:p>
        </p:txBody>
      </p:sp>
      <p:sp>
        <p:nvSpPr>
          <p:cNvPr id="3" name="Content Placeholder 2">
            <a:extLst>
              <a:ext uri="{FF2B5EF4-FFF2-40B4-BE49-F238E27FC236}">
                <a16:creationId xmlns:a16="http://schemas.microsoft.com/office/drawing/2014/main" id="{7E0D1842-AB2B-42C0-B7FD-7E7B31BDAC87}"/>
              </a:ext>
            </a:extLst>
          </p:cNvPr>
          <p:cNvSpPr>
            <a:spLocks noGrp="1"/>
          </p:cNvSpPr>
          <p:nvPr>
            <p:ph sz="half" idx="1"/>
          </p:nvPr>
        </p:nvSpPr>
        <p:spPr/>
        <p:txBody>
          <a:bodyPr>
            <a:normAutofit/>
          </a:bodyPr>
          <a:lstStyle/>
          <a:p>
            <a:r>
              <a:rPr lang="en-US" dirty="0"/>
              <a:t>Assuming</a:t>
            </a:r>
          </a:p>
          <a:p>
            <a:r>
              <a:rPr lang="en-US" dirty="0" err="1"/>
              <a:t>Shoulds</a:t>
            </a:r>
            <a:endParaRPr lang="en-US" dirty="0"/>
          </a:p>
          <a:p>
            <a:r>
              <a:rPr lang="en-US" dirty="0"/>
              <a:t>All or nothing thinking</a:t>
            </a:r>
          </a:p>
          <a:p>
            <a:r>
              <a:rPr lang="en-US" dirty="0"/>
              <a:t>Overgeneralizing</a:t>
            </a:r>
          </a:p>
          <a:p>
            <a:r>
              <a:rPr lang="en-US" dirty="0"/>
              <a:t>Labeling</a:t>
            </a:r>
          </a:p>
          <a:p>
            <a:r>
              <a:rPr lang="en-US" dirty="0"/>
              <a:t>Dwelling on the negative</a:t>
            </a:r>
          </a:p>
          <a:p>
            <a:r>
              <a:rPr lang="en-US" dirty="0"/>
              <a:t>Rejecting the positive</a:t>
            </a:r>
          </a:p>
          <a:p>
            <a:pPr marL="0" indent="0">
              <a:buNone/>
            </a:pPr>
            <a:endParaRPr lang="en-US" dirty="0"/>
          </a:p>
        </p:txBody>
      </p:sp>
      <p:sp>
        <p:nvSpPr>
          <p:cNvPr id="4" name="Content Placeholder 3">
            <a:extLst>
              <a:ext uri="{FF2B5EF4-FFF2-40B4-BE49-F238E27FC236}">
                <a16:creationId xmlns:a16="http://schemas.microsoft.com/office/drawing/2014/main" id="{1A1339E2-E3B4-4BA2-9AB0-ED716D51A1D0}"/>
              </a:ext>
            </a:extLst>
          </p:cNvPr>
          <p:cNvSpPr>
            <a:spLocks noGrp="1"/>
          </p:cNvSpPr>
          <p:nvPr>
            <p:ph sz="half" idx="2"/>
          </p:nvPr>
        </p:nvSpPr>
        <p:spPr/>
        <p:txBody>
          <a:bodyPr>
            <a:normAutofit/>
          </a:bodyPr>
          <a:lstStyle/>
          <a:p>
            <a:r>
              <a:rPr lang="en-US" dirty="0"/>
              <a:t>Unfavorable comparisons</a:t>
            </a:r>
          </a:p>
          <a:p>
            <a:r>
              <a:rPr lang="en-US" dirty="0"/>
              <a:t>Catastrophizing</a:t>
            </a:r>
          </a:p>
          <a:p>
            <a:r>
              <a:rPr lang="en-US" dirty="0"/>
              <a:t>Personalizing</a:t>
            </a:r>
          </a:p>
          <a:p>
            <a:r>
              <a:rPr lang="en-US" dirty="0"/>
              <a:t>Blaming</a:t>
            </a:r>
          </a:p>
          <a:p>
            <a:r>
              <a:rPr lang="en-US" dirty="0"/>
              <a:t>Making feelings into facts</a:t>
            </a:r>
          </a:p>
        </p:txBody>
      </p:sp>
    </p:spTree>
    <p:extLst>
      <p:ext uri="{BB962C8B-B14F-4D97-AF65-F5344CB8AC3E}">
        <p14:creationId xmlns:p14="http://schemas.microsoft.com/office/powerpoint/2010/main" val="1372648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E69364-0C85-1641-B0A9-CE35195FE482}"/>
              </a:ext>
            </a:extLst>
          </p:cNvPr>
          <p:cNvSpPr>
            <a:spLocks noGrp="1"/>
          </p:cNvSpPr>
          <p:nvPr>
            <p:ph type="title"/>
          </p:nvPr>
        </p:nvSpPr>
        <p:spPr/>
        <p:txBody>
          <a:bodyPr/>
          <a:lstStyle/>
          <a:p>
            <a:r>
              <a:rPr lang="en-US" dirty="0"/>
              <a:t>How do we increase self-esteem?</a:t>
            </a:r>
          </a:p>
        </p:txBody>
      </p:sp>
      <p:sp>
        <p:nvSpPr>
          <p:cNvPr id="6" name="Content Placeholder 5">
            <a:extLst>
              <a:ext uri="{FF2B5EF4-FFF2-40B4-BE49-F238E27FC236}">
                <a16:creationId xmlns:a16="http://schemas.microsoft.com/office/drawing/2014/main" id="{7A587D8A-7CD3-CF4F-9400-86943315662E}"/>
              </a:ext>
            </a:extLst>
          </p:cNvPr>
          <p:cNvSpPr>
            <a:spLocks noGrp="1"/>
          </p:cNvSpPr>
          <p:nvPr>
            <p:ph idx="1"/>
          </p:nvPr>
        </p:nvSpPr>
        <p:spPr/>
        <p:txBody>
          <a:bodyPr>
            <a:noAutofit/>
          </a:bodyPr>
          <a:lstStyle/>
          <a:p>
            <a:pPr>
              <a:lnSpc>
                <a:spcPct val="110000"/>
              </a:lnSpc>
            </a:pPr>
            <a:r>
              <a:rPr lang="en-US" dirty="0"/>
              <a:t>Increase self-love and self-compassion</a:t>
            </a:r>
          </a:p>
          <a:p>
            <a:pPr lvl="1">
              <a:lnSpc>
                <a:spcPct val="110000"/>
              </a:lnSpc>
            </a:pPr>
            <a:r>
              <a:rPr lang="en-US" sz="2800" dirty="0"/>
              <a:t>Connect with others</a:t>
            </a:r>
          </a:p>
          <a:p>
            <a:pPr lvl="1">
              <a:lnSpc>
                <a:spcPct val="110000"/>
              </a:lnSpc>
            </a:pPr>
            <a:r>
              <a:rPr lang="en-US" sz="2800" dirty="0"/>
              <a:t>Acknowledge an accept positive qualities</a:t>
            </a:r>
          </a:p>
          <a:p>
            <a:pPr lvl="1">
              <a:lnSpc>
                <a:spcPct val="110000"/>
              </a:lnSpc>
            </a:pPr>
            <a:r>
              <a:rPr lang="en-US" sz="2800" dirty="0"/>
              <a:t>Avoid because, therefore statements</a:t>
            </a:r>
          </a:p>
          <a:p>
            <a:pPr lvl="2">
              <a:lnSpc>
                <a:spcPct val="110000"/>
              </a:lnSpc>
            </a:pPr>
            <a:r>
              <a:rPr lang="en-US" sz="2800" i="1" dirty="0"/>
              <a:t>E.g. “Because I failed, I’m therefore stupid.”</a:t>
            </a:r>
          </a:p>
          <a:p>
            <a:pPr lvl="1">
              <a:lnSpc>
                <a:spcPct val="110000"/>
              </a:lnSpc>
            </a:pPr>
            <a:r>
              <a:rPr lang="en-US" sz="2800" dirty="0"/>
              <a:t>Talk to yourself like you would talk to a friend</a:t>
            </a:r>
          </a:p>
          <a:p>
            <a:pPr>
              <a:lnSpc>
                <a:spcPct val="110000"/>
              </a:lnSpc>
            </a:pPr>
            <a:endParaRPr lang="en-US" dirty="0"/>
          </a:p>
        </p:txBody>
      </p:sp>
    </p:spTree>
    <p:extLst>
      <p:ext uri="{BB962C8B-B14F-4D97-AF65-F5344CB8AC3E}">
        <p14:creationId xmlns:p14="http://schemas.microsoft.com/office/powerpoint/2010/main" val="2190293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E69364-0C85-1641-B0A9-CE35195FE482}"/>
              </a:ext>
            </a:extLst>
          </p:cNvPr>
          <p:cNvSpPr>
            <a:spLocks noGrp="1"/>
          </p:cNvSpPr>
          <p:nvPr>
            <p:ph type="title"/>
          </p:nvPr>
        </p:nvSpPr>
        <p:spPr/>
        <p:txBody>
          <a:bodyPr/>
          <a:lstStyle/>
          <a:p>
            <a:r>
              <a:rPr lang="en-US" dirty="0"/>
              <a:t>Take away points</a:t>
            </a:r>
          </a:p>
        </p:txBody>
      </p:sp>
      <p:sp>
        <p:nvSpPr>
          <p:cNvPr id="6" name="Content Placeholder 5">
            <a:extLst>
              <a:ext uri="{FF2B5EF4-FFF2-40B4-BE49-F238E27FC236}">
                <a16:creationId xmlns:a16="http://schemas.microsoft.com/office/drawing/2014/main" id="{7A587D8A-7CD3-CF4F-9400-86943315662E}"/>
              </a:ext>
            </a:extLst>
          </p:cNvPr>
          <p:cNvSpPr>
            <a:spLocks noGrp="1"/>
          </p:cNvSpPr>
          <p:nvPr>
            <p:ph idx="1"/>
          </p:nvPr>
        </p:nvSpPr>
        <p:spPr/>
        <p:txBody>
          <a:bodyPr>
            <a:noAutofit/>
          </a:bodyPr>
          <a:lstStyle/>
          <a:p>
            <a:pPr>
              <a:lnSpc>
                <a:spcPct val="110000"/>
              </a:lnSpc>
            </a:pPr>
            <a:r>
              <a:rPr lang="en-US" dirty="0"/>
              <a:t>Critical voice is just one voice among many</a:t>
            </a:r>
          </a:p>
          <a:p>
            <a:pPr lvl="1">
              <a:lnSpc>
                <a:spcPct val="110000"/>
              </a:lnSpc>
            </a:pPr>
            <a:r>
              <a:rPr lang="en-US" sz="2800" dirty="0"/>
              <a:t>Learn to embrace/empower your self-compassionate voice</a:t>
            </a:r>
          </a:p>
          <a:p>
            <a:pPr lvl="1">
              <a:lnSpc>
                <a:spcPct val="110000"/>
              </a:lnSpc>
            </a:pPr>
            <a:r>
              <a:rPr lang="en-US" sz="2800" dirty="0"/>
              <a:t>Turn down the negative noise</a:t>
            </a:r>
          </a:p>
          <a:p>
            <a:pPr>
              <a:lnSpc>
                <a:spcPct val="110000"/>
              </a:lnSpc>
            </a:pPr>
            <a:r>
              <a:rPr lang="en-US" dirty="0"/>
              <a:t>Recognize the things that you are doing well</a:t>
            </a:r>
          </a:p>
          <a:p>
            <a:pPr>
              <a:lnSpc>
                <a:spcPct val="110000"/>
              </a:lnSpc>
            </a:pPr>
            <a:r>
              <a:rPr lang="en-US" dirty="0"/>
              <a:t>Rewarding yourself and being kind to yourself are other ways to be productive</a:t>
            </a:r>
          </a:p>
          <a:p>
            <a:pPr>
              <a:lnSpc>
                <a:spcPct val="110000"/>
              </a:lnSpc>
            </a:pPr>
            <a:endParaRPr lang="en-US" dirty="0"/>
          </a:p>
        </p:txBody>
      </p:sp>
    </p:spTree>
    <p:extLst>
      <p:ext uri="{BB962C8B-B14F-4D97-AF65-F5344CB8AC3E}">
        <p14:creationId xmlns:p14="http://schemas.microsoft.com/office/powerpoint/2010/main" val="96956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E5C07-CDFE-45B5-B75B-211AEA0AD17B}"/>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2CD2090C-9047-4BA0-B6C3-DC5D13FCB074}"/>
              </a:ext>
            </a:extLst>
          </p:cNvPr>
          <p:cNvSpPr>
            <a:spLocks noGrp="1"/>
          </p:cNvSpPr>
          <p:nvPr>
            <p:ph idx="1"/>
          </p:nvPr>
        </p:nvSpPr>
        <p:spPr/>
        <p:txBody>
          <a:bodyPr>
            <a:noAutofit/>
          </a:bodyPr>
          <a:lstStyle/>
          <a:p>
            <a:pPr marL="0" indent="0">
              <a:lnSpc>
                <a:spcPts val="3040"/>
              </a:lnSpc>
              <a:spcBef>
                <a:spcPts val="0"/>
              </a:spcBef>
              <a:buNone/>
            </a:pPr>
            <a:r>
              <a:rPr lang="en-US" dirty="0"/>
              <a:t>If you’d like to connect with Counseling and Psychological Services (CAPS), we’re here for you.</a:t>
            </a:r>
          </a:p>
          <a:p>
            <a:pPr marL="0" indent="0">
              <a:lnSpc>
                <a:spcPts val="2340"/>
              </a:lnSpc>
              <a:spcBef>
                <a:spcPts val="0"/>
              </a:spcBef>
              <a:buNone/>
            </a:pPr>
            <a:endParaRPr lang="en-US" sz="2200" dirty="0"/>
          </a:p>
          <a:p>
            <a:pPr marL="0" indent="0">
              <a:lnSpc>
                <a:spcPts val="2340"/>
              </a:lnSpc>
              <a:spcBef>
                <a:spcPts val="0"/>
              </a:spcBef>
              <a:buNone/>
            </a:pPr>
            <a:r>
              <a:rPr lang="en-US" sz="2200" b="1" dirty="0"/>
              <a:t>Individual Counseling</a:t>
            </a:r>
            <a:br>
              <a:rPr lang="en-US" sz="2200" dirty="0"/>
            </a:br>
            <a:r>
              <a:rPr lang="en-US" sz="2200" dirty="0"/>
              <a:t>Call to schedule an appointment: (402) 472-7450</a:t>
            </a:r>
          </a:p>
          <a:p>
            <a:pPr marL="0" indent="0">
              <a:lnSpc>
                <a:spcPts val="2340"/>
              </a:lnSpc>
              <a:spcBef>
                <a:spcPts val="0"/>
              </a:spcBef>
              <a:buNone/>
            </a:pPr>
            <a:endParaRPr lang="en-US" sz="2200" dirty="0"/>
          </a:p>
          <a:p>
            <a:pPr marL="0" indent="0">
              <a:lnSpc>
                <a:spcPts val="2340"/>
              </a:lnSpc>
              <a:spcBef>
                <a:spcPts val="0"/>
              </a:spcBef>
              <a:buNone/>
            </a:pPr>
            <a:r>
              <a:rPr lang="en-US" sz="2200" b="1" dirty="0"/>
              <a:t>Let’s Talk</a:t>
            </a:r>
            <a:br>
              <a:rPr lang="en-US" sz="2200" dirty="0"/>
            </a:br>
            <a:r>
              <a:rPr lang="en-US" sz="2200" dirty="0"/>
              <a:t>Chat informally with a professional from CAPS. Learn more at </a:t>
            </a:r>
            <a:r>
              <a:rPr lang="en-US" sz="2200" dirty="0">
                <a:hlinkClick r:id="rId2"/>
              </a:rPr>
              <a:t>https://caps.unl.edu/lets-talk</a:t>
            </a:r>
            <a:r>
              <a:rPr lang="en-US" sz="2200" dirty="0"/>
              <a:t> </a:t>
            </a:r>
          </a:p>
          <a:p>
            <a:pPr marL="0">
              <a:lnSpc>
                <a:spcPts val="2340"/>
              </a:lnSpc>
              <a:spcBef>
                <a:spcPts val="0"/>
              </a:spcBef>
            </a:pPr>
            <a:r>
              <a:rPr lang="en-US" sz="2200" dirty="0"/>
              <a:t>Virtual sessions are available by appointment. </a:t>
            </a:r>
          </a:p>
          <a:p>
            <a:pPr marL="0">
              <a:lnSpc>
                <a:spcPts val="2340"/>
              </a:lnSpc>
              <a:spcBef>
                <a:spcPts val="0"/>
              </a:spcBef>
            </a:pPr>
            <a:r>
              <a:rPr lang="en-US" sz="2200" dirty="0"/>
              <a:t>In-person sessions available through TRIO or Military &amp; Veteran Success Center.</a:t>
            </a:r>
          </a:p>
          <a:p>
            <a:pPr marL="0" indent="0">
              <a:lnSpc>
                <a:spcPts val="2340"/>
              </a:lnSpc>
              <a:spcBef>
                <a:spcPts val="0"/>
              </a:spcBef>
              <a:buNone/>
            </a:pPr>
            <a:endParaRPr lang="en-US" sz="2200" dirty="0"/>
          </a:p>
          <a:p>
            <a:pPr marL="0" indent="0">
              <a:lnSpc>
                <a:spcPts val="2340"/>
              </a:lnSpc>
              <a:spcBef>
                <a:spcPts val="0"/>
              </a:spcBef>
              <a:buNone/>
            </a:pPr>
            <a:endParaRPr lang="en-US" sz="2200" dirty="0"/>
          </a:p>
          <a:p>
            <a:pPr marL="0" indent="0">
              <a:lnSpc>
                <a:spcPts val="2340"/>
              </a:lnSpc>
              <a:spcBef>
                <a:spcPts val="0"/>
              </a:spcBef>
              <a:buNone/>
            </a:pPr>
            <a:r>
              <a:rPr lang="en-US" sz="2200" dirty="0"/>
              <a:t>Counseling and Psychological Services | Located in the University Health Center, Level Two</a:t>
            </a:r>
          </a:p>
        </p:txBody>
      </p:sp>
    </p:spTree>
    <p:extLst>
      <p:ext uri="{BB962C8B-B14F-4D97-AF65-F5344CB8AC3E}">
        <p14:creationId xmlns:p14="http://schemas.microsoft.com/office/powerpoint/2010/main" val="32670239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9F00899D642A14DAA5C76E3EE6B6D18" ma:contentTypeVersion="13" ma:contentTypeDescription="Create a new document." ma:contentTypeScope="" ma:versionID="5af77d54c9710f5c909803cdf1ae193d">
  <xsd:schema xmlns:xsd="http://www.w3.org/2001/XMLSchema" xmlns:xs="http://www.w3.org/2001/XMLSchema" xmlns:p="http://schemas.microsoft.com/office/2006/metadata/properties" xmlns:ns2="eb48af6b-0b55-4e7c-8dad-352f4e90748d" xmlns:ns3="93c67354-0612-4b49-b9d1-d4ff44f6faf5" xmlns:ns4="e2b24a15-f023-4bfa-a6c1-cc93adc8fe53" targetNamespace="http://schemas.microsoft.com/office/2006/metadata/properties" ma:root="true" ma:fieldsID="c804e88906c4dac61710926061ee6cf6" ns2:_="" ns3:_="" ns4:_="">
    <xsd:import namespace="eb48af6b-0b55-4e7c-8dad-352f4e90748d"/>
    <xsd:import namespace="93c67354-0612-4b49-b9d1-d4ff44f6faf5"/>
    <xsd:import namespace="e2b24a15-f023-4bfa-a6c1-cc93adc8fe53"/>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8af6b-0b55-4e7c-8dad-352f4e9074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3c67354-0612-4b49-b9d1-d4ff44f6faf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b24a15-f023-4bfa-a6c1-cc93adc8fe53"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eb48af6b-0b55-4e7c-8dad-352f4e90748d">C6ZVMUCPSF5T-930783841-144280</_dlc_DocId>
    <_dlc_DocIdUrl xmlns="eb48af6b-0b55-4e7c-8dad-352f4e90748d">
      <Url>https://uofnelincoln.sharepoint.com/sites/UNL-SAOVC/Marketing/_layouts/15/DocIdRedir.aspx?ID=C6ZVMUCPSF5T-930783841-144280</Url>
      <Description>C6ZVMUCPSF5T-930783841-144280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67CAF5-C56B-4E77-B4EB-793A24DC1F9C}">
  <ds:schemaRefs>
    <ds:schemaRef ds:uri="http://schemas.microsoft.com/sharepoint/events"/>
  </ds:schemaRefs>
</ds:datastoreItem>
</file>

<file path=customXml/itemProps2.xml><?xml version="1.0" encoding="utf-8"?>
<ds:datastoreItem xmlns:ds="http://schemas.openxmlformats.org/officeDocument/2006/customXml" ds:itemID="{11B1D287-56D2-4930-B04B-2D633BDB820F}"/>
</file>

<file path=customXml/itemProps3.xml><?xml version="1.0" encoding="utf-8"?>
<ds:datastoreItem xmlns:ds="http://schemas.openxmlformats.org/officeDocument/2006/customXml" ds:itemID="{24DAF33C-A73D-40F2-82C3-E732AC717CC1}">
  <ds:schemaRefs>
    <ds:schemaRef ds:uri="http://purl.org/dc/elements/1.1/"/>
    <ds:schemaRef ds:uri="http://schemas.microsoft.com/office/2006/documentManagement/types"/>
    <ds:schemaRef ds:uri="http://purl.org/dc/dcmitype/"/>
    <ds:schemaRef ds:uri="http://www.w3.org/XML/1998/namespace"/>
    <ds:schemaRef ds:uri="a2bb1a05-b553-4a5d-b877-dd73a88b1188"/>
    <ds:schemaRef ds:uri="http://purl.org/dc/terms/"/>
    <ds:schemaRef ds:uri="http://schemas.openxmlformats.org/package/2006/metadata/core-properties"/>
    <ds:schemaRef ds:uri="http://schemas.microsoft.com/office/infopath/2007/PartnerControls"/>
    <ds:schemaRef ds:uri="1febaaca-d826-49dc-a682-d32f807cfe74"/>
    <ds:schemaRef ds:uri="http://schemas.microsoft.com/office/2006/metadata/properties"/>
  </ds:schemaRefs>
</ds:datastoreItem>
</file>

<file path=customXml/itemProps4.xml><?xml version="1.0" encoding="utf-8"?>
<ds:datastoreItem xmlns:ds="http://schemas.openxmlformats.org/officeDocument/2006/customXml" ds:itemID="{CF2EDA70-EA32-4E65-A0C9-E2D1508D84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TotalTime>
  <Words>532</Words>
  <Application>Microsoft Macintosh PowerPoint</Application>
  <PresentationFormat>Widescreen</PresentationFormat>
  <Paragraphs>67</Paragraphs>
  <Slides>8</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vt:i4>
      </vt:variant>
    </vt:vector>
  </HeadingPairs>
  <TitlesOfParts>
    <vt:vector size="14" baseType="lpstr">
      <vt:lpstr>Arial</vt:lpstr>
      <vt:lpstr>Calibri</vt:lpstr>
      <vt:lpstr>Calibri Light</vt:lpstr>
      <vt:lpstr>Custom Design</vt:lpstr>
      <vt:lpstr>1_Custom Design</vt:lpstr>
      <vt:lpstr>2_Custom Design</vt:lpstr>
      <vt:lpstr>PowerPoint Presentation</vt:lpstr>
      <vt:lpstr>“When we plant a rose seed in the earth, we notice that it is small, but we do not criticize it as “rootless and stemless.” We treat it as a seed, giving it water and nourishment required of a seed. When it first shoots up out of the earth, we don’t condemn it as immature and underdeveloped, nor do we criticize the buds for not being open when they appear. We stand in wonder at the process taking place and give the plant the care it needs at each stage of its development.  The rose is a rose from the time it is a seed to the time it dies. Within it, at all times, it contains its whole potential. It seems to be constantly in the process of change; yet at each state, at each moment, it is as it is” (Gallwey, 1974).  </vt:lpstr>
      <vt:lpstr>Self esteem: A realistic, appreciative opinion of oneself</vt:lpstr>
      <vt:lpstr>How do we increase self-esteem?</vt:lpstr>
      <vt:lpstr>Automatic thoughts and distortions</vt:lpstr>
      <vt:lpstr>How do we increase self-esteem?</vt:lpstr>
      <vt:lpstr>Take away points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Esteem</dc:title>
  <dc:creator>Kristin Jagels</dc:creator>
  <cp:lastModifiedBy>Lauren Gayer</cp:lastModifiedBy>
  <cp:revision>14</cp:revision>
  <dcterms:created xsi:type="dcterms:W3CDTF">2020-08-06T20:32:37Z</dcterms:created>
  <dcterms:modified xsi:type="dcterms:W3CDTF">2022-03-11T16:41:47Z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0x010100E9F00899D642A14DAA5C76E3EE6B6D18</vt:lpwstr>
  </property>
  <property fmtid="{D5CDD505-2E9C-101B-9397-08002B2CF9AE}" pid="3" name="_dlc_DocIdItemGuid">
    <vt:lpwstr>4af2862a-135b-43bc-9194-2a0d128686ac</vt:lpwstr>
  </property>
</Properties>
</file>