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authors.xml" ContentType="application/vnd.ms-powerpoint.authors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4"/>
  </p:notesMasterIdLst>
  <p:sldIdLst>
    <p:sldId id="256" r:id="rId5"/>
    <p:sldId id="257" r:id="rId6"/>
    <p:sldId id="258" r:id="rId7"/>
    <p:sldId id="260" r:id="rId8"/>
    <p:sldId id="261" r:id="rId9"/>
    <p:sldId id="262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07198F2-AC86-2F92-3A59-0F8B8F5C4095}" name="Jillian Sharp" initials="JS" userId="S::jsharp12@unl.edu::f4cb758e-f2e2-4135-b49c-2a1590216a7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90"/>
    <p:restoredTop sz="94640"/>
  </p:normalViewPr>
  <p:slideViewPr>
    <p:cSldViewPr snapToGrid="0">
      <p:cViewPr varScale="1">
        <p:scale>
          <a:sx n="66" d="100"/>
          <a:sy n="66" d="100"/>
        </p:scale>
        <p:origin x="200" y="1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openxmlformats.org/officeDocument/2006/relationships/customXml" Target="../customXml/item4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610A4-78E4-FF48-A112-588765259654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3C1D9F-5B54-3E46-92A0-1A52722A8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23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C1D9F-5B54-3E46-92A0-1A52722A8A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84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aps.unl.edu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Being a Student Athlete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UNL Counseling and Psychological Services (CAPS)</a:t>
            </a:r>
          </a:p>
        </p:txBody>
      </p:sp>
      <p:pic>
        <p:nvPicPr>
          <p:cNvPr id="5" name="Picture 4" descr="A close-up of a student athlete&#10;&#10;AI-generated content may be incorrect.">
            <a:extLst>
              <a:ext uri="{FF2B5EF4-FFF2-40B4-BE49-F238E27FC236}">
                <a16:creationId xmlns:a16="http://schemas.microsoft.com/office/drawing/2014/main" id="{0A7FA512-1589-DDC3-6316-75AB7FF00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302" cy="6858000"/>
          </a:xfrm>
          <a:prstGeom prst="rect">
            <a:avLst/>
          </a:prstGeom>
        </p:spPr>
      </p:pic>
      <p:pic>
        <p:nvPicPr>
          <p:cNvPr id="7" name="Picture 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7AB9671-3842-6B55-B430-1E429272A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00" y="3289300"/>
            <a:ext cx="1041400" cy="279400"/>
          </a:xfrm>
          <a:prstGeom prst="rect">
            <a:avLst/>
          </a:prstGeom>
        </p:spPr>
      </p:pic>
      <p:pic>
        <p:nvPicPr>
          <p:cNvPr id="9" name="Picture 8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CC41D560-0C4E-6D3B-5D14-FDEBF7AFD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69" y="423024"/>
            <a:ext cx="2387695" cy="64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white watercolor&#10;&#10;AI-generated content may be incorrect.">
            <a:extLst>
              <a:ext uri="{FF2B5EF4-FFF2-40B4-BE49-F238E27FC236}">
                <a16:creationId xmlns:a16="http://schemas.microsoft.com/office/drawing/2014/main" id="{A255B672-EF04-6381-4602-B92267D51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A8D6B7-A7A0-3D3A-77C6-D8CD754C9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5CC36-62E1-8EE6-87ED-54B620C1A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484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Being a student athlete, there is no doubt your schedule is busy.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You may go from workouts, to class, to practice and have a hard time to manage when to do homework and study, care for yourself, take care of your mental health, and relax.</a:t>
            </a:r>
          </a:p>
          <a:p>
            <a:endParaRPr lang="en-US" dirty="0"/>
          </a:p>
        </p:txBody>
      </p:sp>
      <p:pic>
        <p:nvPicPr>
          <p:cNvPr id="9" name="Picture 8" descr="A calendar with a grid and red dots&#10;&#10;AI-generated content may be incorrect.">
            <a:extLst>
              <a:ext uri="{FF2B5EF4-FFF2-40B4-BE49-F238E27FC236}">
                <a16:creationId xmlns:a16="http://schemas.microsoft.com/office/drawing/2014/main" id="{B2F61551-6EDD-3B7D-3BB4-DD98D16C3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498670"/>
            <a:ext cx="4118396" cy="36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69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white watercolor&#10;&#10;AI-generated content may be incorrect.">
            <a:extLst>
              <a:ext uri="{FF2B5EF4-FFF2-40B4-BE49-F238E27FC236}">
                <a16:creationId xmlns:a16="http://schemas.microsoft.com/office/drawing/2014/main" id="{6AB7FCAC-0548-48E1-1D0C-AFBB72F49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5FBC23-1F6F-1C94-B5C5-7322B53F3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0926"/>
            <a:ext cx="10515600" cy="1500187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sz="2400" dirty="0">
                <a:solidFill>
                  <a:srgbClr val="767676"/>
                </a:solidFill>
                <a:ea typeface="+mj-lt"/>
                <a:cs typeface="+mj-lt"/>
              </a:rPr>
              <a:t>Balancing your schoolwork, your sport, and down time to care for yourself may be difficult to manage.</a:t>
            </a:r>
            <a:endParaRPr lang="en-US" sz="2400" dirty="0">
              <a:ea typeface="+mj-lt"/>
              <a:cs typeface="+mj-lt"/>
            </a:endParaRPr>
          </a:p>
          <a:p>
            <a:pPr>
              <a:spcBef>
                <a:spcPts val="1000"/>
              </a:spcBef>
            </a:pPr>
            <a:r>
              <a:rPr lang="en-US" sz="2400" dirty="0">
                <a:solidFill>
                  <a:srgbClr val="767676"/>
                </a:solidFill>
                <a:ea typeface="+mj-lt"/>
                <a:cs typeface="+mj-lt"/>
              </a:rPr>
              <a:t>Here are some steps to ensure you are successful!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915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nd white watercolor&#10;&#10;AI-generated content may be incorrect.">
            <a:extLst>
              <a:ext uri="{FF2B5EF4-FFF2-40B4-BE49-F238E27FC236}">
                <a16:creationId xmlns:a16="http://schemas.microsoft.com/office/drawing/2014/main" id="{5608D9B4-AB4D-0701-972C-8805DB3BA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672604-E49F-14D6-46FB-C1EB339C0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9DDB2-D8FC-BFBD-FF38-48708431C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95745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Get a planner/calendar to map out each day</a:t>
            </a:r>
          </a:p>
          <a:p>
            <a:r>
              <a:rPr lang="en-US" dirty="0"/>
              <a:t>Start planning your week on Sunday, and write down your schedule per day based on your team requirements and class times (in person and virtual/asynchronous)</a:t>
            </a:r>
          </a:p>
          <a:p>
            <a:r>
              <a:rPr lang="en-US" dirty="0"/>
              <a:t>Then, write out your assignments and due dates</a:t>
            </a:r>
          </a:p>
          <a:p>
            <a:r>
              <a:rPr lang="en-US" dirty="0"/>
              <a:t>Any meetings, tutoring sessions, or other timed activities you have planned for the week should also be written out</a:t>
            </a:r>
          </a:p>
          <a:p>
            <a:endParaRPr lang="en-US" dirty="0"/>
          </a:p>
        </p:txBody>
      </p:sp>
      <p:pic>
        <p:nvPicPr>
          <p:cNvPr id="7" name="Picture 6" descr="A yellow paper with check marks and a clock&#10;&#10;AI-generated content may be incorrect.">
            <a:extLst>
              <a:ext uri="{FF2B5EF4-FFF2-40B4-BE49-F238E27FC236}">
                <a16:creationId xmlns:a16="http://schemas.microsoft.com/office/drawing/2014/main" id="{B2161D6A-7987-7083-683C-7853839D0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527" y="1366416"/>
            <a:ext cx="3427383" cy="343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23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white watercolor&#10;&#10;AI-generated content may be incorrect.">
            <a:extLst>
              <a:ext uri="{FF2B5EF4-FFF2-40B4-BE49-F238E27FC236}">
                <a16:creationId xmlns:a16="http://schemas.microsoft.com/office/drawing/2014/main" id="{A868410A-9C8D-8E9D-AFBF-CEABE1D50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B916E6-9A42-E476-1936-9AA1E1424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Academic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BDA1-5F1A-B10F-7C6D-3F28FA545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7025"/>
            <a:ext cx="6740705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/>
              <a:t>Office hours with your professor or TA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Ask questions about topics, concepts, homework, things you missed on a quiz/exam, etc.</a:t>
            </a:r>
          </a:p>
          <a:p>
            <a:pPr>
              <a:lnSpc>
                <a:spcPct val="100000"/>
              </a:lnSpc>
            </a:pPr>
            <a:r>
              <a:rPr lang="en-US" dirty="0"/>
              <a:t>Tutoring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Individual and group tutoring sessions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Show interest in getting academic support for any class(es) you are taking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14 full-time staff members and 75-100 undergraduate/graduate student tutors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E8C19-7C03-3F2E-775F-4EFE45652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372" y="1690688"/>
            <a:ext cx="3774895" cy="344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45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2F93F-5AFC-5729-4DFF-A22ED57E9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Don't Be Afraid to Ask for Help</a:t>
            </a:r>
          </a:p>
        </p:txBody>
      </p:sp>
      <p:pic>
        <p:nvPicPr>
          <p:cNvPr id="4" name="Picture 3" descr="A green and white watercolor&#10;&#10;AI-generated content may be incorrect.">
            <a:extLst>
              <a:ext uri="{FF2B5EF4-FFF2-40B4-BE49-F238E27FC236}">
                <a16:creationId xmlns:a16="http://schemas.microsoft.com/office/drawing/2014/main" id="{553CD363-20C8-3D49-5C5C-5EC41FDA1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8EDAD-28C9-E6B4-BB54-0AAAA622D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Your education matters and is important</a:t>
            </a:r>
          </a:p>
          <a:p>
            <a:r>
              <a:rPr lang="en-US" dirty="0"/>
              <a:t>UNL wants to see you succeed and graduate</a:t>
            </a:r>
          </a:p>
        </p:txBody>
      </p:sp>
    </p:spTree>
    <p:extLst>
      <p:ext uri="{BB962C8B-B14F-4D97-AF65-F5344CB8AC3E}">
        <p14:creationId xmlns:p14="http://schemas.microsoft.com/office/powerpoint/2010/main" val="1615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66477-5F41-1632-EDE2-FD9EC8DD2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Mental Health</a:t>
            </a:r>
          </a:p>
        </p:txBody>
      </p:sp>
      <p:pic>
        <p:nvPicPr>
          <p:cNvPr id="4" name="Picture 3" descr="A green and white watercolor&#10;&#10;AI-generated content may be incorrect.">
            <a:extLst>
              <a:ext uri="{FF2B5EF4-FFF2-40B4-BE49-F238E27FC236}">
                <a16:creationId xmlns:a16="http://schemas.microsoft.com/office/drawing/2014/main" id="{1673E855-2E8A-2146-2B84-C7BB6D452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5A0D3-6B59-B486-8680-82123F71E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4978"/>
            <a:ext cx="10134600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Your mental health is just as important as your physical health</a:t>
            </a:r>
          </a:p>
          <a:p>
            <a:r>
              <a:rPr lang="en-US" dirty="0"/>
              <a:t>Take time to participate in self-care everyday</a:t>
            </a:r>
          </a:p>
          <a:p>
            <a:pPr lvl="1"/>
            <a:r>
              <a:rPr lang="en-US" sz="2800" dirty="0"/>
              <a:t>This looks different for everybody</a:t>
            </a:r>
          </a:p>
          <a:p>
            <a:pPr lvl="1"/>
            <a:r>
              <a:rPr lang="en-US" sz="2800" dirty="0"/>
              <a:t>E.g., at home spa night, watching a movie, meditation, going to medical appointments, setting boundaries</a:t>
            </a:r>
          </a:p>
          <a:p>
            <a:r>
              <a:rPr lang="en-US" dirty="0"/>
              <a:t>Think and speak kindly about yourself/practice self-affirmations</a:t>
            </a:r>
          </a:p>
          <a:p>
            <a:pPr lvl="1"/>
            <a:r>
              <a:rPr lang="en-US" sz="2800" dirty="0"/>
              <a:t>Boosts self-esteem to make you feel better</a:t>
            </a:r>
          </a:p>
          <a:p>
            <a:pPr lvl="1"/>
            <a:r>
              <a:rPr lang="en-US" sz="2800" dirty="0"/>
              <a:t>Helps you move forward from setbacks</a:t>
            </a:r>
          </a:p>
          <a:p>
            <a:pPr lvl="1"/>
            <a:r>
              <a:rPr lang="en-US" sz="2800" dirty="0"/>
              <a:t>Can calm and lower your heart rate, especially if you are in fight-or-flight mode</a:t>
            </a:r>
          </a:p>
          <a:p>
            <a:pPr lvl="1"/>
            <a:endParaRPr lang="en-US" sz="1500" dirty="0">
              <a:solidFill>
                <a:srgbClr val="2E244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4622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0A8D9-03D8-55C5-C568-6C09CBBF2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CAPS Support</a:t>
            </a:r>
          </a:p>
        </p:txBody>
      </p:sp>
      <p:pic>
        <p:nvPicPr>
          <p:cNvPr id="4" name="Picture 3" descr="A green and white watercolor&#10;&#10;AI-generated content may be incorrect.">
            <a:extLst>
              <a:ext uri="{FF2B5EF4-FFF2-40B4-BE49-F238E27FC236}">
                <a16:creationId xmlns:a16="http://schemas.microsoft.com/office/drawing/2014/main" id="{8EA376CA-D7CD-377E-F522-106EEDD70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DF01F-EA04-1E01-D542-8F5E52D25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35660"/>
            <a:ext cx="7092576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/>
              <a:t>CAPS is an option for counseling on campus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Individual Counseling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Couple/Partner Counseling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Group Counseling</a:t>
            </a:r>
          </a:p>
          <a:p>
            <a:r>
              <a:rPr lang="en-US" dirty="0"/>
              <a:t>Free of charge to students enrolled in 1 credit hour or more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Covered by student fees</a:t>
            </a:r>
          </a:p>
          <a:p>
            <a:r>
              <a:rPr lang="en-US" dirty="0"/>
              <a:t>We offer same day initial evaluations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Call 402-472-7450 to schedule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Located at 550 North 19th St (in the University Health Center) upstairs in suite 223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Visit our website </a:t>
            </a:r>
            <a:r>
              <a:rPr lang="en-US" dirty="0">
                <a:hlinkClick r:id="rId3"/>
              </a:rPr>
              <a:t>https://caps.unl.edu/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Follow us on Instagram @</a:t>
            </a:r>
            <a:r>
              <a:rPr lang="en-US" dirty="0" err="1"/>
              <a:t>unlcaps</a:t>
            </a:r>
            <a:endParaRPr lang="en-US" dirty="0"/>
          </a:p>
        </p:txBody>
      </p:sp>
      <p:pic>
        <p:nvPicPr>
          <p:cNvPr id="8" name="Picture 7" descr="A yellow figure sitting on a blue mat&#10;&#10;AI-generated content may be incorrect.">
            <a:extLst>
              <a:ext uri="{FF2B5EF4-FFF2-40B4-BE49-F238E27FC236}">
                <a16:creationId xmlns:a16="http://schemas.microsoft.com/office/drawing/2014/main" id="{B027AB9B-07FF-D485-DABE-D8D1016BDC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018" y="1690688"/>
            <a:ext cx="4139311" cy="301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62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white watercolor&#10;&#10;AI-generated content may be incorrect.">
            <a:extLst>
              <a:ext uri="{FF2B5EF4-FFF2-40B4-BE49-F238E27FC236}">
                <a16:creationId xmlns:a16="http://schemas.microsoft.com/office/drawing/2014/main" id="{E36793F1-A2B0-CED0-8BB7-71486B0FB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C19801-04DB-89B8-800E-139CD09FB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Take time to prioritize yourself!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A6FBD-4EB8-A817-4397-7267DC29DC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1081220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48af6b-0b55-4e7c-8dad-352f4e90748d" xsi:nil="true"/>
    <lcf76f155ced4ddcb4097134ff3c332f xmlns="e2b24a15-f023-4bfa-a6c1-cc93adc8fe53">
      <Terms xmlns="http://schemas.microsoft.com/office/infopath/2007/PartnerControls"/>
    </lcf76f155ced4ddcb4097134ff3c332f>
    <_dlc_DocId xmlns="eb48af6b-0b55-4e7c-8dad-352f4e90748d">C6ZVMUCPSF5T-930783841-268958</_dlc_DocId>
    <_dlc_DocIdUrl xmlns="eb48af6b-0b55-4e7c-8dad-352f4e90748d">
      <Url>https://uofnebraska.sharepoint.com/sites/UNL-SLOVC/Marketing/_layouts/15/DocIdRedir.aspx?ID=C6ZVMUCPSF5T-930783841-268958</Url>
      <Description>C6ZVMUCPSF5T-930783841-268958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F00899D642A14DAA5C76E3EE6B6D18" ma:contentTypeVersion="20" ma:contentTypeDescription="Create a new document." ma:contentTypeScope="" ma:versionID="b9020a3b24223465e8309c74f6ecf533">
  <xsd:schema xmlns:xsd="http://www.w3.org/2001/XMLSchema" xmlns:xs="http://www.w3.org/2001/XMLSchema" xmlns:p="http://schemas.microsoft.com/office/2006/metadata/properties" xmlns:ns2="eb48af6b-0b55-4e7c-8dad-352f4e90748d" xmlns:ns3="93c67354-0612-4b49-b9d1-d4ff44f6faf5" xmlns:ns4="e2b24a15-f023-4bfa-a6c1-cc93adc8fe53" targetNamespace="http://schemas.microsoft.com/office/2006/metadata/properties" ma:root="true" ma:fieldsID="cef15ed2f921d739bd0119751f6e0398" ns2:_="" ns3:_="" ns4:_="">
    <xsd:import namespace="eb48af6b-0b55-4e7c-8dad-352f4e90748d"/>
    <xsd:import namespace="93c67354-0612-4b49-b9d1-d4ff44f6faf5"/>
    <xsd:import namespace="e2b24a15-f023-4bfa-a6c1-cc93adc8fe5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MediaLengthInSeconds" minOccurs="0"/>
                <xsd:element ref="ns2:TaxCatchAll" minOccurs="0"/>
                <xsd:element ref="ns4:lcf76f155ced4ddcb4097134ff3c332f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48af6b-0b55-4e7c-8dad-352f4e90748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4" nillable="true" ma:displayName="Taxonomy Catch All Column" ma:hidden="true" ma:list="{6109ddb7-5641-43ea-be3e-fe1abaa3782c}" ma:internalName="TaxCatchAll" ma:showField="CatchAllData" ma:web="eb48af6b-0b55-4e7c-8dad-352f4e9074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c67354-0612-4b49-b9d1-d4ff44f6faf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b24a15-f023-4bfa-a6c1-cc93adc8fe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b9e8d040-3cf8-41ce-a03b-17301c6837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47E07D0D-CB3F-4029-A416-E99ABF9556EC}">
  <ds:schemaRefs>
    <ds:schemaRef ds:uri="7259f1c7-5925-44ff-9bf5-c95250a1d1ea"/>
    <ds:schemaRef ds:uri="dba70fab-9200-4ba4-862c-94be9074bbb8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873A945-DF62-49F3-AC48-E6FD9543A2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18DB24-9CFC-4E4C-BEA7-358A8AF26268}"/>
</file>

<file path=customXml/itemProps4.xml><?xml version="1.0" encoding="utf-8"?>
<ds:datastoreItem xmlns:ds="http://schemas.openxmlformats.org/officeDocument/2006/customXml" ds:itemID="{91B5E233-A2B3-47CA-8094-FD41DC853945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1522</TotalTime>
  <Words>420</Words>
  <Application>Microsoft Macintosh PowerPoint</Application>
  <PresentationFormat>Widescreen</PresentationFormat>
  <Paragraphs>46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Courier New</vt:lpstr>
      <vt:lpstr>office theme</vt:lpstr>
      <vt:lpstr>Being a Student Athlete</vt:lpstr>
      <vt:lpstr>Schedule</vt:lpstr>
      <vt:lpstr>Balancing your schoolwork, your sport, and down time to care for yourself may be difficult to manage. Here are some steps to ensure you are successful!</vt:lpstr>
      <vt:lpstr>Plan</vt:lpstr>
      <vt:lpstr>Academic Support</vt:lpstr>
      <vt:lpstr>Don't Be Afraid to Ask for Help</vt:lpstr>
      <vt:lpstr>Mental Health</vt:lpstr>
      <vt:lpstr>CAPS Support</vt:lpstr>
      <vt:lpstr>Take time to prioritize yourself!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Anusana Abdel-Monem</cp:lastModifiedBy>
  <cp:revision>4</cp:revision>
  <dcterms:created xsi:type="dcterms:W3CDTF">2024-07-15T18:08:07Z</dcterms:created>
  <dcterms:modified xsi:type="dcterms:W3CDTF">2025-10-30T21:44:59Z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0x010100E9F00899D642A14DAA5C76E3EE6B6D18</vt:lpwstr>
  </property>
  <property fmtid="{D5CDD505-2E9C-101B-9397-08002B2CF9AE}" pid="3" name="MediaServiceImageTags">
    <vt:lpwstr/>
  </property>
  <property fmtid="{D5CDD505-2E9C-101B-9397-08002B2CF9AE}" pid="4" name="_dlc_DocIdItemGuid">
    <vt:lpwstr>9756c56b-9de1-4c9a-ad14-bf0b75869b9a</vt:lpwstr>
  </property>
</Properties>
</file>