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5"/>
    <p:sldMasterId id="2147483802" r:id="rId6"/>
    <p:sldMasterId id="2147483814" r:id="rId7"/>
  </p:sldMasterIdLst>
  <p:notesMasterIdLst>
    <p:notesMasterId r:id="rId20"/>
  </p:notesMasterIdLst>
  <p:sldIdLst>
    <p:sldId id="256" r:id="rId8"/>
    <p:sldId id="257" r:id="rId9"/>
    <p:sldId id="264" r:id="rId10"/>
    <p:sldId id="259" r:id="rId11"/>
    <p:sldId id="273" r:id="rId12"/>
    <p:sldId id="270" r:id="rId13"/>
    <p:sldId id="271" r:id="rId14"/>
    <p:sldId id="274" r:id="rId15"/>
    <p:sldId id="275" r:id="rId16"/>
    <p:sldId id="276" r:id="rId17"/>
    <p:sldId id="277"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A7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30C20A-CE8D-6542-8548-5CB7A0603E1C}" v="10" dt="2022-03-23T16:37:33.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95" autoAdjust="0"/>
    <p:restoredTop sz="84498"/>
  </p:normalViewPr>
  <p:slideViewPr>
    <p:cSldViewPr snapToGrid="0">
      <p:cViewPr varScale="1">
        <p:scale>
          <a:sx n="92" d="100"/>
          <a:sy n="92" d="100"/>
        </p:scale>
        <p:origin x="176" y="1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Gayer" userId="64618584-fdb5-45e1-ab9c-707a50b295b0" providerId="ADAL" clId="{F530C20A-CE8D-6542-8548-5CB7A0603E1C}"/>
    <pc:docChg chg="undo custSel addSld delSld modSld">
      <pc:chgData name="Lauren Gayer" userId="64618584-fdb5-45e1-ab9c-707a50b295b0" providerId="ADAL" clId="{F530C20A-CE8D-6542-8548-5CB7A0603E1C}" dt="2022-03-23T16:38:00.351" v="85" actId="14100"/>
      <pc:docMkLst>
        <pc:docMk/>
      </pc:docMkLst>
      <pc:sldChg chg="addSp modSp mod">
        <pc:chgData name="Lauren Gayer" userId="64618584-fdb5-45e1-ab9c-707a50b295b0" providerId="ADAL" clId="{F530C20A-CE8D-6542-8548-5CB7A0603E1C}" dt="2022-03-11T21:24:25.355" v="61" actId="1076"/>
        <pc:sldMkLst>
          <pc:docMk/>
          <pc:sldMk cId="1531759708" sldId="259"/>
        </pc:sldMkLst>
        <pc:spChg chg="mod">
          <ac:chgData name="Lauren Gayer" userId="64618584-fdb5-45e1-ab9c-707a50b295b0" providerId="ADAL" clId="{F530C20A-CE8D-6542-8548-5CB7A0603E1C}" dt="2022-03-11T21:24:23.974" v="60" actId="14100"/>
          <ac:spMkLst>
            <pc:docMk/>
            <pc:sldMk cId="1531759708" sldId="259"/>
            <ac:spMk id="3" creationId="{2C4087D5-F54E-461C-8ABF-907887E3387D}"/>
          </ac:spMkLst>
        </pc:spChg>
        <pc:picChg chg="add mod">
          <ac:chgData name="Lauren Gayer" userId="64618584-fdb5-45e1-ab9c-707a50b295b0" providerId="ADAL" clId="{F530C20A-CE8D-6542-8548-5CB7A0603E1C}" dt="2022-03-11T21:24:25.355" v="61" actId="1076"/>
          <ac:picMkLst>
            <pc:docMk/>
            <pc:sldMk cId="1531759708" sldId="259"/>
            <ac:picMk id="4" creationId="{81BF8CC7-3B7B-5443-97BF-47ADF5A07E66}"/>
          </ac:picMkLst>
        </pc:picChg>
      </pc:sldChg>
      <pc:sldChg chg="addSp modSp mod">
        <pc:chgData name="Lauren Gayer" userId="64618584-fdb5-45e1-ab9c-707a50b295b0" providerId="ADAL" clId="{F530C20A-CE8D-6542-8548-5CB7A0603E1C}" dt="2022-03-23T16:37:43.354" v="83" actId="14100"/>
        <pc:sldMkLst>
          <pc:docMk/>
          <pc:sldMk cId="1316621788" sldId="270"/>
        </pc:sldMkLst>
        <pc:spChg chg="mod">
          <ac:chgData name="Lauren Gayer" userId="64618584-fdb5-45e1-ab9c-707a50b295b0" providerId="ADAL" clId="{F530C20A-CE8D-6542-8548-5CB7A0603E1C}" dt="2022-03-23T16:37:43.354" v="83" actId="14100"/>
          <ac:spMkLst>
            <pc:docMk/>
            <pc:sldMk cId="1316621788" sldId="270"/>
            <ac:spMk id="3" creationId="{2C4087D5-F54E-461C-8ABF-907887E3387D}"/>
          </ac:spMkLst>
        </pc:spChg>
        <pc:picChg chg="add mod">
          <ac:chgData name="Lauren Gayer" userId="64618584-fdb5-45e1-ab9c-707a50b295b0" providerId="ADAL" clId="{F530C20A-CE8D-6542-8548-5CB7A0603E1C}" dt="2022-03-23T16:37:35.031" v="82" actId="1076"/>
          <ac:picMkLst>
            <pc:docMk/>
            <pc:sldMk cId="1316621788" sldId="270"/>
            <ac:picMk id="4" creationId="{B49D0FC9-17D3-CB48-A8DE-DF08B3DBF881}"/>
          </ac:picMkLst>
        </pc:picChg>
      </pc:sldChg>
      <pc:sldChg chg="addSp delSp modSp mod">
        <pc:chgData name="Lauren Gayer" userId="64618584-fdb5-45e1-ab9c-707a50b295b0" providerId="ADAL" clId="{F530C20A-CE8D-6542-8548-5CB7A0603E1C}" dt="2022-03-23T16:38:00.351" v="85" actId="14100"/>
        <pc:sldMkLst>
          <pc:docMk/>
          <pc:sldMk cId="3641116594" sldId="271"/>
        </pc:sldMkLst>
        <pc:spChg chg="mod">
          <ac:chgData name="Lauren Gayer" userId="64618584-fdb5-45e1-ab9c-707a50b295b0" providerId="ADAL" clId="{F530C20A-CE8D-6542-8548-5CB7A0603E1C}" dt="2022-03-23T16:38:00.351" v="85" actId="14100"/>
          <ac:spMkLst>
            <pc:docMk/>
            <pc:sldMk cId="3641116594" sldId="271"/>
            <ac:spMk id="3" creationId="{2C4087D5-F54E-461C-8ABF-907887E3387D}"/>
          </ac:spMkLst>
        </pc:spChg>
        <pc:picChg chg="add del">
          <ac:chgData name="Lauren Gayer" userId="64618584-fdb5-45e1-ab9c-707a50b295b0" providerId="ADAL" clId="{F530C20A-CE8D-6542-8548-5CB7A0603E1C}" dt="2022-03-23T16:37:56.761" v="84" actId="478"/>
          <ac:picMkLst>
            <pc:docMk/>
            <pc:sldMk cId="3641116594" sldId="271"/>
            <ac:picMk id="5" creationId="{9FEF2AA2-A407-7B4A-9187-4EC074961567}"/>
          </ac:picMkLst>
        </pc:picChg>
      </pc:sldChg>
      <pc:sldChg chg="addSp modSp mod">
        <pc:chgData name="Lauren Gayer" userId="64618584-fdb5-45e1-ab9c-707a50b295b0" providerId="ADAL" clId="{F530C20A-CE8D-6542-8548-5CB7A0603E1C}" dt="2022-03-23T16:26:27.872" v="76" actId="1076"/>
        <pc:sldMkLst>
          <pc:docMk/>
          <pc:sldMk cId="1269021742" sldId="275"/>
        </pc:sldMkLst>
        <pc:picChg chg="add mod">
          <ac:chgData name="Lauren Gayer" userId="64618584-fdb5-45e1-ab9c-707a50b295b0" providerId="ADAL" clId="{F530C20A-CE8D-6542-8548-5CB7A0603E1C}" dt="2022-03-23T16:25:44.332" v="68" actId="1076"/>
          <ac:picMkLst>
            <pc:docMk/>
            <pc:sldMk cId="1269021742" sldId="275"/>
            <ac:picMk id="6" creationId="{0FC33A08-98FE-A24E-BC37-4207F84BB2FF}"/>
          </ac:picMkLst>
        </pc:picChg>
        <pc:picChg chg="add mod">
          <ac:chgData name="Lauren Gayer" userId="64618584-fdb5-45e1-ab9c-707a50b295b0" providerId="ADAL" clId="{F530C20A-CE8D-6542-8548-5CB7A0603E1C}" dt="2022-03-23T16:25:50.591" v="70" actId="1076"/>
          <ac:picMkLst>
            <pc:docMk/>
            <pc:sldMk cId="1269021742" sldId="275"/>
            <ac:picMk id="9" creationId="{53D6242A-D925-8243-B591-CD81D555F53C}"/>
          </ac:picMkLst>
        </pc:picChg>
        <pc:picChg chg="add mod">
          <ac:chgData name="Lauren Gayer" userId="64618584-fdb5-45e1-ab9c-707a50b295b0" providerId="ADAL" clId="{F530C20A-CE8D-6542-8548-5CB7A0603E1C}" dt="2022-03-23T16:26:16.612" v="72" actId="1076"/>
          <ac:picMkLst>
            <pc:docMk/>
            <pc:sldMk cId="1269021742" sldId="275"/>
            <ac:picMk id="10" creationId="{EA19E4F8-DF7D-844A-BF4E-408A0E5D0A5F}"/>
          </ac:picMkLst>
        </pc:picChg>
        <pc:picChg chg="add mod">
          <ac:chgData name="Lauren Gayer" userId="64618584-fdb5-45e1-ab9c-707a50b295b0" providerId="ADAL" clId="{F530C20A-CE8D-6542-8548-5CB7A0603E1C}" dt="2022-03-23T16:26:16.612" v="72" actId="1076"/>
          <ac:picMkLst>
            <pc:docMk/>
            <pc:sldMk cId="1269021742" sldId="275"/>
            <ac:picMk id="11" creationId="{03C8FAE2-3D9B-A441-AF7C-A9C4A2DB2E58}"/>
          </ac:picMkLst>
        </pc:picChg>
        <pc:picChg chg="add mod">
          <ac:chgData name="Lauren Gayer" userId="64618584-fdb5-45e1-ab9c-707a50b295b0" providerId="ADAL" clId="{F530C20A-CE8D-6542-8548-5CB7A0603E1C}" dt="2022-03-23T16:26:21.683" v="74" actId="1076"/>
          <ac:picMkLst>
            <pc:docMk/>
            <pc:sldMk cId="1269021742" sldId="275"/>
            <ac:picMk id="12" creationId="{C2B2CF90-815E-3949-B8DD-884CD10DB2EE}"/>
          </ac:picMkLst>
        </pc:picChg>
        <pc:picChg chg="add mod">
          <ac:chgData name="Lauren Gayer" userId="64618584-fdb5-45e1-ab9c-707a50b295b0" providerId="ADAL" clId="{F530C20A-CE8D-6542-8548-5CB7A0603E1C}" dt="2022-03-23T16:26:21.683" v="74" actId="1076"/>
          <ac:picMkLst>
            <pc:docMk/>
            <pc:sldMk cId="1269021742" sldId="275"/>
            <ac:picMk id="13" creationId="{688E9839-750F-FE43-A170-9E8FF5D125ED}"/>
          </ac:picMkLst>
        </pc:picChg>
        <pc:picChg chg="add mod">
          <ac:chgData name="Lauren Gayer" userId="64618584-fdb5-45e1-ab9c-707a50b295b0" providerId="ADAL" clId="{F530C20A-CE8D-6542-8548-5CB7A0603E1C}" dt="2022-03-23T16:26:27.872" v="76" actId="1076"/>
          <ac:picMkLst>
            <pc:docMk/>
            <pc:sldMk cId="1269021742" sldId="275"/>
            <ac:picMk id="14" creationId="{0EA573C7-C414-3B40-B99A-0AA70C2BC36D}"/>
          </ac:picMkLst>
        </pc:picChg>
        <pc:picChg chg="add mod">
          <ac:chgData name="Lauren Gayer" userId="64618584-fdb5-45e1-ab9c-707a50b295b0" providerId="ADAL" clId="{F530C20A-CE8D-6542-8548-5CB7A0603E1C}" dt="2022-03-23T16:26:27.872" v="76" actId="1076"/>
          <ac:picMkLst>
            <pc:docMk/>
            <pc:sldMk cId="1269021742" sldId="275"/>
            <ac:picMk id="15" creationId="{75CEBD82-264E-D040-8B39-2431C515CB14}"/>
          </ac:picMkLst>
        </pc:picChg>
      </pc:sldChg>
      <pc:sldChg chg="add del">
        <pc:chgData name="Lauren Gayer" userId="64618584-fdb5-45e1-ab9c-707a50b295b0" providerId="ADAL" clId="{F530C20A-CE8D-6542-8548-5CB7A0603E1C}" dt="2022-03-23T16:37:27.236" v="79"/>
        <pc:sldMkLst>
          <pc:docMk/>
          <pc:sldMk cId="4277034372"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41762-A0D8-844D-9220-36DE51677C23}" type="datetimeFigureOut">
              <a:rPr lang="en-US" smtClean="0"/>
              <a:t>3/23/22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2905D-FDA9-7846-A371-4CC658D6B4F3}" type="slidenum">
              <a:rPr lang="en-US" smtClean="0"/>
              <a:t>‹#›</a:t>
            </a:fld>
            <a:endParaRPr lang="en-US"/>
          </a:p>
        </p:txBody>
      </p:sp>
    </p:spTree>
    <p:extLst>
      <p:ext uri="{BB962C8B-B14F-4D97-AF65-F5344CB8AC3E}">
        <p14:creationId xmlns:p14="http://schemas.microsoft.com/office/powerpoint/2010/main" val="322144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22905D-FDA9-7846-A371-4CC658D6B4F3}" type="slidenum">
              <a:rPr lang="en-US" smtClean="0"/>
              <a:t>2</a:t>
            </a:fld>
            <a:endParaRPr lang="en-US"/>
          </a:p>
        </p:txBody>
      </p:sp>
    </p:spTree>
    <p:extLst>
      <p:ext uri="{BB962C8B-B14F-4D97-AF65-F5344CB8AC3E}">
        <p14:creationId xmlns:p14="http://schemas.microsoft.com/office/powerpoint/2010/main" val="376367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22905D-FDA9-7846-A371-4CC658D6B4F3}" type="slidenum">
              <a:rPr lang="en-US" smtClean="0"/>
              <a:t>9</a:t>
            </a:fld>
            <a:endParaRPr lang="en-US"/>
          </a:p>
        </p:txBody>
      </p:sp>
    </p:spTree>
    <p:extLst>
      <p:ext uri="{BB962C8B-B14F-4D97-AF65-F5344CB8AC3E}">
        <p14:creationId xmlns:p14="http://schemas.microsoft.com/office/powerpoint/2010/main" val="863685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02834-4233-EB49-9500-DA861C6CF2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F707D5-57F3-BC46-907A-E836F73313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8FAA91-9D4D-4D47-A4F2-041CC3692F59}"/>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5" name="Footer Placeholder 4">
            <a:extLst>
              <a:ext uri="{FF2B5EF4-FFF2-40B4-BE49-F238E27FC236}">
                <a16:creationId xmlns:a16="http://schemas.microsoft.com/office/drawing/2014/main" id="{74221D1B-4F6B-A640-9D3D-F075A1A5A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26F0A-ADD2-1144-8227-E736FF7C1B0E}"/>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2500182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178A7-BE95-944E-A3D4-777E060B4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E9033-D940-B246-95CB-401A80F92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A7798-52AE-194C-BDA5-9125303A9934}"/>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5" name="Footer Placeholder 4">
            <a:extLst>
              <a:ext uri="{FF2B5EF4-FFF2-40B4-BE49-F238E27FC236}">
                <a16:creationId xmlns:a16="http://schemas.microsoft.com/office/drawing/2014/main" id="{867A564F-8C44-7B4F-89A0-23690C192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AC28F-3BD7-D440-A0C8-BA99EAF86F12}"/>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1752023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9CDB3-E9E2-AB49-A86F-B7DFCA46E5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274B8-650B-8344-B7B9-C3BD16F9D1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F1BEB-D996-DE4F-93D6-75A3BEF73215}"/>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5" name="Footer Placeholder 4">
            <a:extLst>
              <a:ext uri="{FF2B5EF4-FFF2-40B4-BE49-F238E27FC236}">
                <a16:creationId xmlns:a16="http://schemas.microsoft.com/office/drawing/2014/main" id="{88BC90E5-3C67-C44A-BEA5-0DDA845C5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DCB38-0508-CC46-A2E7-7539CD07CCAC}"/>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244160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DAFA-D3DF-1341-97CF-2B756E8B82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BC79BC-8AD2-394B-B619-3C1835E910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C1F6D9-40DF-954C-8CA0-C06960A3333B}"/>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5" name="Footer Placeholder 4">
            <a:extLst>
              <a:ext uri="{FF2B5EF4-FFF2-40B4-BE49-F238E27FC236}">
                <a16:creationId xmlns:a16="http://schemas.microsoft.com/office/drawing/2014/main" id="{1179252C-BD67-D741-BBD9-4A93362EC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D6BD3-75EC-1E4F-AE73-AE24A6CC7E9A}"/>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256587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CBA2-CC35-3F49-AC58-F6506A50C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3CCE3-7F59-464A-B0CD-B78603B99F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8F112-CD18-7240-8F5E-7C250212EF9E}"/>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5" name="Footer Placeholder 4">
            <a:extLst>
              <a:ext uri="{FF2B5EF4-FFF2-40B4-BE49-F238E27FC236}">
                <a16:creationId xmlns:a16="http://schemas.microsoft.com/office/drawing/2014/main" id="{06194D8A-FFC8-574F-8CF0-3874CCED0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23AD3-1397-C445-93F6-8633663ED644}"/>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2964369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5DEE0-125F-D845-8FE6-F84BD4074C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5C3B7B-D52E-9E45-9C08-6A8A12DFF6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684B03-1276-A140-92F5-A3698BCDAD2C}"/>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5" name="Footer Placeholder 4">
            <a:extLst>
              <a:ext uri="{FF2B5EF4-FFF2-40B4-BE49-F238E27FC236}">
                <a16:creationId xmlns:a16="http://schemas.microsoft.com/office/drawing/2014/main" id="{87F781E2-CC58-DE45-8A64-36BAF423B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AC755-FA84-764C-A855-A34388B50DBE}"/>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999652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5C93-540B-DC41-A57E-D81E8BD3BA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6B1496-B866-C147-9083-E6F970411D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BB8E75-B86A-BE4C-AD9B-DC7AE7C8F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8749D-35DE-FF4D-B478-A9BC76E82C14}"/>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6" name="Footer Placeholder 5">
            <a:extLst>
              <a:ext uri="{FF2B5EF4-FFF2-40B4-BE49-F238E27FC236}">
                <a16:creationId xmlns:a16="http://schemas.microsoft.com/office/drawing/2014/main" id="{D7864117-757B-714B-B4EC-86DAEBFDEA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6F25B-1B04-7D44-A204-9C9146E9E5C5}"/>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3677626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E586A-AF4B-AF49-8293-7116EDCD31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A9BA3-651E-9D4D-8E4B-EA8AA13BA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065262-D742-C74A-99C6-B2329A27C0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7ADE9E-5669-0047-B1EC-4248B6128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745F12-BCC5-0646-8808-0841A589DD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C9C49-A107-D24B-B9EB-F80D9997B0A1}"/>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8" name="Footer Placeholder 7">
            <a:extLst>
              <a:ext uri="{FF2B5EF4-FFF2-40B4-BE49-F238E27FC236}">
                <a16:creationId xmlns:a16="http://schemas.microsoft.com/office/drawing/2014/main" id="{2C89B295-69E2-8A40-AA96-E1F7A6E437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49806D-4977-734B-A69C-10F7EF345F71}"/>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302205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E0459-6B5F-0144-A33B-3A7B1CF97D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273BDE-2564-3141-9F00-5AC40B5F810F}"/>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4" name="Footer Placeholder 3">
            <a:extLst>
              <a:ext uri="{FF2B5EF4-FFF2-40B4-BE49-F238E27FC236}">
                <a16:creationId xmlns:a16="http://schemas.microsoft.com/office/drawing/2014/main" id="{9A864A3E-C0B6-2949-AD22-A39FC4F2A6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964BB2-ADC5-F544-B219-37733414F8FC}"/>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4060285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FE54C-E886-7C4C-A504-6B2B4880A5B0}"/>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3" name="Footer Placeholder 2">
            <a:extLst>
              <a:ext uri="{FF2B5EF4-FFF2-40B4-BE49-F238E27FC236}">
                <a16:creationId xmlns:a16="http://schemas.microsoft.com/office/drawing/2014/main" id="{BE3DF33F-359C-6E46-9E63-D02DAF4681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982A48-EEB7-DF45-9425-AB51593E2FCB}"/>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1955870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2ACD-01E9-034D-BE70-791946297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8243FD-C271-6445-B5EE-9DD8880CE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63BFC-82ED-AF4E-BED8-D7C64DABA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280D5-2DCF-3A4C-9DCA-15855DA6819F}"/>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6" name="Footer Placeholder 5">
            <a:extLst>
              <a:ext uri="{FF2B5EF4-FFF2-40B4-BE49-F238E27FC236}">
                <a16:creationId xmlns:a16="http://schemas.microsoft.com/office/drawing/2014/main" id="{3B080C99-BDB9-5444-9241-00D9184E7A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2C5C8-304B-8F4E-99C7-1017A7E6E324}"/>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318994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ECC0-CD85-6548-AB9B-48B908F69E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967C9-0FF5-B145-8BE8-D056182C8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7D337-09BB-6344-95D8-D50754D74C7B}"/>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5" name="Footer Placeholder 4">
            <a:extLst>
              <a:ext uri="{FF2B5EF4-FFF2-40B4-BE49-F238E27FC236}">
                <a16:creationId xmlns:a16="http://schemas.microsoft.com/office/drawing/2014/main" id="{4CCD9657-8A52-2947-8494-D4F620DE9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C6C71-8AA7-7A4F-90D3-49C412A3D6A5}"/>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285861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375A-0E87-9D43-B3F3-180210047B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664DF0-7B60-B748-AD7D-2842BF3741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8A7724-4D42-8140-BCC8-9BA631E45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6C91E-3F07-E540-876F-5FC4E1EC1992}"/>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6" name="Footer Placeholder 5">
            <a:extLst>
              <a:ext uri="{FF2B5EF4-FFF2-40B4-BE49-F238E27FC236}">
                <a16:creationId xmlns:a16="http://schemas.microsoft.com/office/drawing/2014/main" id="{0E7D5D95-665E-1E48-8846-B493D40E6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51922-7B45-E64E-90BF-CB7CD079D88C}"/>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1418652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1C26-90D6-1942-9362-F7F90B447B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5762D-2BC2-6A43-BE5E-AB62AE3F9D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F3B93-D00B-CA47-B297-A994E9A7B85E}"/>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5" name="Footer Placeholder 4">
            <a:extLst>
              <a:ext uri="{FF2B5EF4-FFF2-40B4-BE49-F238E27FC236}">
                <a16:creationId xmlns:a16="http://schemas.microsoft.com/office/drawing/2014/main" id="{1E1EF259-8BC3-AB4D-8A08-91DCB2AA8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97261-1B3F-BC4F-B555-DD6A78AA9D62}"/>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3224225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8A0F12-A9DB-5940-B085-B8245292B3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4D2B08-69F4-9B45-9EF7-809C432727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97B3C-BA85-5A40-BDBD-4DBE58D22202}"/>
              </a:ext>
            </a:extLst>
          </p:cNvPr>
          <p:cNvSpPr>
            <a:spLocks noGrp="1"/>
          </p:cNvSpPr>
          <p:nvPr>
            <p:ph type="dt" sz="half" idx="10"/>
          </p:nvPr>
        </p:nvSpPr>
        <p:spPr/>
        <p:txBody>
          <a:bodyPr/>
          <a:lstStyle/>
          <a:p>
            <a:fld id="{D9BBBD79-94CB-8E40-8634-63BA99A67474}" type="datetimeFigureOut">
              <a:rPr lang="en-US" smtClean="0"/>
              <a:t>3/23/22</a:t>
            </a:fld>
            <a:endParaRPr lang="en-US"/>
          </a:p>
        </p:txBody>
      </p:sp>
      <p:sp>
        <p:nvSpPr>
          <p:cNvPr id="5" name="Footer Placeholder 4">
            <a:extLst>
              <a:ext uri="{FF2B5EF4-FFF2-40B4-BE49-F238E27FC236}">
                <a16:creationId xmlns:a16="http://schemas.microsoft.com/office/drawing/2014/main" id="{E6960FA1-6E8E-ED41-95D8-8A241EADF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8091F-0F8B-4C40-94AA-1A57E44D04EB}"/>
              </a:ext>
            </a:extLst>
          </p:cNvPr>
          <p:cNvSpPr>
            <a:spLocks noGrp="1"/>
          </p:cNvSpPr>
          <p:nvPr>
            <p:ph type="sldNum" sz="quarter" idx="12"/>
          </p:nvPr>
        </p:nvSpPr>
        <p:spPr/>
        <p:txBody>
          <a:bodyPr/>
          <a:lstStyle/>
          <a:p>
            <a:fld id="{7541F854-A1C4-364D-AD12-0D6753434973}" type="slidenum">
              <a:rPr lang="en-US" smtClean="0"/>
              <a:t>‹#›</a:t>
            </a:fld>
            <a:endParaRPr lang="en-US"/>
          </a:p>
        </p:txBody>
      </p:sp>
    </p:spTree>
    <p:extLst>
      <p:ext uri="{BB962C8B-B14F-4D97-AF65-F5344CB8AC3E}">
        <p14:creationId xmlns:p14="http://schemas.microsoft.com/office/powerpoint/2010/main" val="1432152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DB4A-46AA-0B48-B686-209736B37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74C43C-2554-E64E-AE74-ED022FB519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B2B3D3-F4DD-B54E-A553-5C2B157468F3}"/>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5" name="Footer Placeholder 4">
            <a:extLst>
              <a:ext uri="{FF2B5EF4-FFF2-40B4-BE49-F238E27FC236}">
                <a16:creationId xmlns:a16="http://schemas.microsoft.com/office/drawing/2014/main" id="{72CB55DE-CCED-F441-B1A2-F8AF9C513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F22E5-4363-3641-B202-79949E92381A}"/>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4215996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3E60-81B6-5D41-B14E-7B3A8776B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336E2-ABC3-944B-87E1-D73F41A052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6F88E-0043-6043-8840-6A2F4710D2CF}"/>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5" name="Footer Placeholder 4">
            <a:extLst>
              <a:ext uri="{FF2B5EF4-FFF2-40B4-BE49-F238E27FC236}">
                <a16:creationId xmlns:a16="http://schemas.microsoft.com/office/drawing/2014/main" id="{F0E625B0-4F90-1D4C-8AF2-2947DB0FB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F6810-8C73-1A41-85C8-90AD4240EB74}"/>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1061025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3279-2AA9-A844-BAC2-FFBEC3E1CB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B71359-E2F5-8745-A3E0-BEF37C0377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5C3A0A-11FA-7342-B5CE-F295AC681343}"/>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5" name="Footer Placeholder 4">
            <a:extLst>
              <a:ext uri="{FF2B5EF4-FFF2-40B4-BE49-F238E27FC236}">
                <a16:creationId xmlns:a16="http://schemas.microsoft.com/office/drawing/2014/main" id="{5D051FB0-E952-2F48-857F-4FBF375E1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A0DE3-C377-9B47-B279-6B695DAD3CB7}"/>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2371463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3FAE-9634-8D4D-80A5-D7F4F0EC8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CB7D7-BE6C-5049-AC38-7FB28E92A3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12889A-01B7-EB4F-9DFC-70E4A64410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9EDE5-8C1B-D948-B0F0-5907000CF512}"/>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6" name="Footer Placeholder 5">
            <a:extLst>
              <a:ext uri="{FF2B5EF4-FFF2-40B4-BE49-F238E27FC236}">
                <a16:creationId xmlns:a16="http://schemas.microsoft.com/office/drawing/2014/main" id="{3AB756FB-74C7-0946-AAB7-1EA12EF9C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6D7CC-98F2-2243-921D-BB41BA721502}"/>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1440845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4EF7B-E9B4-6848-939A-CB43C9367C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E2C63E-0AEB-8A4C-A52E-EC42058232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FC50A-E5F7-AA42-9ED3-85856F27A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CA9B1-668C-7A40-A72D-01244A864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816D15-C496-8E41-ADE8-60B16B15C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02CA69-8451-5840-B5F0-6A2A82A6D127}"/>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8" name="Footer Placeholder 7">
            <a:extLst>
              <a:ext uri="{FF2B5EF4-FFF2-40B4-BE49-F238E27FC236}">
                <a16:creationId xmlns:a16="http://schemas.microsoft.com/office/drawing/2014/main" id="{16693FB4-93AA-5844-AA23-8F8D096EF1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68E595-2548-1045-8997-0F78D5F675C0}"/>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4237870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5A46-9FDA-3B4B-952E-454370BC2A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61F8ED-69E5-064D-B94C-BAD6B84A2D18}"/>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4" name="Footer Placeholder 3">
            <a:extLst>
              <a:ext uri="{FF2B5EF4-FFF2-40B4-BE49-F238E27FC236}">
                <a16:creationId xmlns:a16="http://schemas.microsoft.com/office/drawing/2014/main" id="{0A1F119D-4F06-3243-9E50-07DCB20980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07250-1A2B-4149-958D-8EB379D89FE2}"/>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3397539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78EF0-0DB0-134C-AF8F-F097EAE8383E}"/>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3" name="Footer Placeholder 2">
            <a:extLst>
              <a:ext uri="{FF2B5EF4-FFF2-40B4-BE49-F238E27FC236}">
                <a16:creationId xmlns:a16="http://schemas.microsoft.com/office/drawing/2014/main" id="{798FDC31-BD66-274B-AE91-0E69092FD9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4EDA71-E53A-5C4A-9B06-340FFD7510D6}"/>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209493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343A-7C17-9B42-9F6A-0386BBA506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50FB69-8B6C-8A4C-A7CC-68828CB0F0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177A4A-7098-784A-AD7D-4058F106E7A1}"/>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5" name="Footer Placeholder 4">
            <a:extLst>
              <a:ext uri="{FF2B5EF4-FFF2-40B4-BE49-F238E27FC236}">
                <a16:creationId xmlns:a16="http://schemas.microsoft.com/office/drawing/2014/main" id="{D10F59E9-2266-7D49-8BBF-BC1EFAB41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CD1F9-C79E-CC4B-A17C-1E9097D0C788}"/>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2681386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6E7B-9FB6-AF45-B067-3907CC290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13ECA1-C773-C647-8239-02E3CA26C9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51C04-AC15-D842-BE3D-ECE332B87C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F23229-4144-574A-AF29-F49128C2986D}"/>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6" name="Footer Placeholder 5">
            <a:extLst>
              <a:ext uri="{FF2B5EF4-FFF2-40B4-BE49-F238E27FC236}">
                <a16:creationId xmlns:a16="http://schemas.microsoft.com/office/drawing/2014/main" id="{DE2B054C-0B64-C14F-A28A-E915F5DEB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08A40-8FFF-BB42-8834-55CB6223FF3A}"/>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122978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1D94-F772-3046-B445-02FA1AF89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ED211B-B08D-1340-9912-44E5DFAB43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11E5B1-678F-2D46-A838-38AFC21A1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CC661A-016C-2740-A1DD-B64BDAFEB40C}"/>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6" name="Footer Placeholder 5">
            <a:extLst>
              <a:ext uri="{FF2B5EF4-FFF2-40B4-BE49-F238E27FC236}">
                <a16:creationId xmlns:a16="http://schemas.microsoft.com/office/drawing/2014/main" id="{CAD46016-ADCD-834D-ABCB-E212046D4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81559-A5F7-3841-92AB-51D844DFF7F3}"/>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370003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BB02A-369E-7641-89D3-B5E5D00C16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A50F85-0450-C947-AE5D-704CE346EC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14FBC-22B7-CA46-B955-454616AED068}"/>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5" name="Footer Placeholder 4">
            <a:extLst>
              <a:ext uri="{FF2B5EF4-FFF2-40B4-BE49-F238E27FC236}">
                <a16:creationId xmlns:a16="http://schemas.microsoft.com/office/drawing/2014/main" id="{E8DB1733-745D-4B4F-8E15-F5171E762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54331-5A62-164C-A41D-53D717C60E5C}"/>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57447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93A1FC-C123-5049-8B44-8F4061AA37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7139E3-7303-8949-A7BB-BA9C0B5742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CE957-D20E-7148-BCB0-B1C71E44BC28}"/>
              </a:ext>
            </a:extLst>
          </p:cNvPr>
          <p:cNvSpPr>
            <a:spLocks noGrp="1"/>
          </p:cNvSpPr>
          <p:nvPr>
            <p:ph type="dt" sz="half" idx="10"/>
          </p:nvPr>
        </p:nvSpPr>
        <p:spPr/>
        <p:txBody>
          <a:bodyPr/>
          <a:lstStyle/>
          <a:p>
            <a:fld id="{672879BF-234D-784C-8AFA-6973029716F3}" type="datetimeFigureOut">
              <a:rPr lang="en-US" smtClean="0"/>
              <a:t>3/23/22</a:t>
            </a:fld>
            <a:endParaRPr lang="en-US"/>
          </a:p>
        </p:txBody>
      </p:sp>
      <p:sp>
        <p:nvSpPr>
          <p:cNvPr id="5" name="Footer Placeholder 4">
            <a:extLst>
              <a:ext uri="{FF2B5EF4-FFF2-40B4-BE49-F238E27FC236}">
                <a16:creationId xmlns:a16="http://schemas.microsoft.com/office/drawing/2014/main" id="{C0D6976B-6E01-D44D-A818-D9EF2FC1B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ED659-A19A-6A40-8FBD-1AF162988A55}"/>
              </a:ext>
            </a:extLst>
          </p:cNvPr>
          <p:cNvSpPr>
            <a:spLocks noGrp="1"/>
          </p:cNvSpPr>
          <p:nvPr>
            <p:ph type="sldNum" sz="quarter" idx="12"/>
          </p:nvPr>
        </p:nvSpPr>
        <p:spPr/>
        <p:txBody>
          <a:bodyPr/>
          <a:lstStyle/>
          <a:p>
            <a:fld id="{1693A3BC-AF08-074C-B721-29A83774F535}" type="slidenum">
              <a:rPr lang="en-US" smtClean="0"/>
              <a:t>‹#›</a:t>
            </a:fld>
            <a:endParaRPr lang="en-US"/>
          </a:p>
        </p:txBody>
      </p:sp>
    </p:spTree>
    <p:extLst>
      <p:ext uri="{BB962C8B-B14F-4D97-AF65-F5344CB8AC3E}">
        <p14:creationId xmlns:p14="http://schemas.microsoft.com/office/powerpoint/2010/main" val="1069257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9267-9780-9940-BCC6-82514DC4BC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9F1AC-E8E9-CA4C-B307-EA041A4A8D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EC4B10-43BA-5E4E-A3C8-C203F08FAE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866A6E-7813-5C4E-8DD4-4D981F31BCE1}"/>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6" name="Footer Placeholder 5">
            <a:extLst>
              <a:ext uri="{FF2B5EF4-FFF2-40B4-BE49-F238E27FC236}">
                <a16:creationId xmlns:a16="http://schemas.microsoft.com/office/drawing/2014/main" id="{1E0539F1-53E9-8040-899F-A64C2DB24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0B309-67C3-714F-922D-069A428BF148}"/>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106244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1D40-2BCE-BF4C-927B-5188AF6EC6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871DCA-8013-FC43-B29F-F690ACB0C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FE92E-8017-F445-A17B-1241CC0DF8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2110DE-5F18-994A-97E6-48A9E55B1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6534A0-99C4-224B-98A7-BADFB075A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FB7F8F-E3E9-F648-A945-481CEEF81F92}"/>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8" name="Footer Placeholder 7">
            <a:extLst>
              <a:ext uri="{FF2B5EF4-FFF2-40B4-BE49-F238E27FC236}">
                <a16:creationId xmlns:a16="http://schemas.microsoft.com/office/drawing/2014/main" id="{30475C5B-ED08-DB47-914C-8F8D5B27D5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8A720E-EB53-B740-9B78-23F0A4AA646A}"/>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275140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DD78-ABC5-FE48-B152-3BCA8113C4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F2013-5725-7144-A2B2-41EFA7257A21}"/>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4" name="Footer Placeholder 3">
            <a:extLst>
              <a:ext uri="{FF2B5EF4-FFF2-40B4-BE49-F238E27FC236}">
                <a16:creationId xmlns:a16="http://schemas.microsoft.com/office/drawing/2014/main" id="{58AA391E-A42F-5E45-9CFE-4627094BB4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3F6254-F9C2-8A42-BA89-5877414092F4}"/>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200600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CFA7EA-C428-2446-8BD0-C5085F1A57AE}"/>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3" name="Footer Placeholder 2">
            <a:extLst>
              <a:ext uri="{FF2B5EF4-FFF2-40B4-BE49-F238E27FC236}">
                <a16:creationId xmlns:a16="http://schemas.microsoft.com/office/drawing/2014/main" id="{8D7CD10B-0256-684C-8A6E-093B57A9A0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96C796-E67E-9D4D-93CE-DDEE1BA598D3}"/>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66954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D0A4-4074-C94C-A7B0-81BF153D5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6657CB-6450-564A-AC80-4B47D2DE67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A7690F-622E-DD41-9C69-77A101A7AF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83CC7-FF30-374B-8882-0FD2F0D099D7}"/>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6" name="Footer Placeholder 5">
            <a:extLst>
              <a:ext uri="{FF2B5EF4-FFF2-40B4-BE49-F238E27FC236}">
                <a16:creationId xmlns:a16="http://schemas.microsoft.com/office/drawing/2014/main" id="{CD0193E0-9CA7-EE4C-8B59-92B03B16B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7552E-D77A-BE40-9E02-7110EDD878F6}"/>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351728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2D8E-F9D6-1C4E-A29E-8628E4029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3BCF36-2520-8E44-A77A-9BF01CD394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812DD6-6148-E249-93DA-B871BA7D7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3DD84-0620-614B-8500-93D16C14D936}"/>
              </a:ext>
            </a:extLst>
          </p:cNvPr>
          <p:cNvSpPr>
            <a:spLocks noGrp="1"/>
          </p:cNvSpPr>
          <p:nvPr>
            <p:ph type="dt" sz="half" idx="10"/>
          </p:nvPr>
        </p:nvSpPr>
        <p:spPr/>
        <p:txBody>
          <a:bodyPr/>
          <a:lstStyle/>
          <a:p>
            <a:fld id="{BA5E4826-AAEC-6740-9347-824FBF69FD76}" type="datetimeFigureOut">
              <a:rPr lang="en-US" smtClean="0"/>
              <a:t>3/23/22</a:t>
            </a:fld>
            <a:endParaRPr lang="en-US"/>
          </a:p>
        </p:txBody>
      </p:sp>
      <p:sp>
        <p:nvSpPr>
          <p:cNvPr id="6" name="Footer Placeholder 5">
            <a:extLst>
              <a:ext uri="{FF2B5EF4-FFF2-40B4-BE49-F238E27FC236}">
                <a16:creationId xmlns:a16="http://schemas.microsoft.com/office/drawing/2014/main" id="{E266CA19-AE2F-064E-BC40-EA7AA99D8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C8263-BD9D-E04A-99F5-7ABB9A55F30B}"/>
              </a:ext>
            </a:extLst>
          </p:cNvPr>
          <p:cNvSpPr>
            <a:spLocks noGrp="1"/>
          </p:cNvSpPr>
          <p:nvPr>
            <p:ph type="sldNum" sz="quarter" idx="12"/>
          </p:nvPr>
        </p:nvSpPr>
        <p:spPr/>
        <p:txBody>
          <a:bodyPr/>
          <a:lstStyle/>
          <a:p>
            <a:fld id="{69C81431-1D6C-F64F-B73C-BBD1B4E06489}" type="slidenum">
              <a:rPr lang="en-US" smtClean="0"/>
              <a:t>‹#›</a:t>
            </a:fld>
            <a:endParaRPr lang="en-US"/>
          </a:p>
        </p:txBody>
      </p:sp>
    </p:spTree>
    <p:extLst>
      <p:ext uri="{BB962C8B-B14F-4D97-AF65-F5344CB8AC3E}">
        <p14:creationId xmlns:p14="http://schemas.microsoft.com/office/powerpoint/2010/main" val="2692559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4192B-2A12-E24F-AB68-CA8555717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0E6272-6F87-D240-8211-009B54EB02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B38FD-5928-E54B-B015-2C95A67F9D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E4826-AAEC-6740-9347-824FBF69FD76}" type="datetimeFigureOut">
              <a:rPr lang="en-US" smtClean="0"/>
              <a:t>3/23/22</a:t>
            </a:fld>
            <a:endParaRPr lang="en-US"/>
          </a:p>
        </p:txBody>
      </p:sp>
      <p:sp>
        <p:nvSpPr>
          <p:cNvPr id="5" name="Footer Placeholder 4">
            <a:extLst>
              <a:ext uri="{FF2B5EF4-FFF2-40B4-BE49-F238E27FC236}">
                <a16:creationId xmlns:a16="http://schemas.microsoft.com/office/drawing/2014/main" id="{7684EB6F-6BAE-2A4C-BE23-E5DDD17DAC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811220-A83E-9641-9669-5CDF160A23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81431-1D6C-F64F-B73C-BBD1B4E06489}"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195CE9DD-3DAF-7B42-877F-E38B354D69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224484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B483E7-9A4F-8341-AF9A-0730162B64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7BE6D-5031-1842-8A2B-DCE23CA4A1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78E59-89DE-D243-9E86-8EF7338480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BBD79-94CB-8E40-8634-63BA99A67474}" type="datetimeFigureOut">
              <a:rPr lang="en-US" smtClean="0"/>
              <a:t>3/23/22</a:t>
            </a:fld>
            <a:endParaRPr lang="en-US"/>
          </a:p>
        </p:txBody>
      </p:sp>
      <p:sp>
        <p:nvSpPr>
          <p:cNvPr id="5" name="Footer Placeholder 4">
            <a:extLst>
              <a:ext uri="{FF2B5EF4-FFF2-40B4-BE49-F238E27FC236}">
                <a16:creationId xmlns:a16="http://schemas.microsoft.com/office/drawing/2014/main" id="{C7F38B13-4DCF-6E43-87B1-3584973550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61A9B1-9FD9-F14E-9487-6EB080117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1F854-A1C4-364D-AD12-0D675343497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DB9C646C-1FEF-044F-BDB9-E6781BEB41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496654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CD9E4-61A7-7C4F-B7BC-D5421D3EF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F831CD-B51D-5540-827F-828EC43D56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BC268-289C-8044-AD08-F5B2F06E2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879BF-234D-784C-8AFA-6973029716F3}" type="datetimeFigureOut">
              <a:rPr lang="en-US" smtClean="0"/>
              <a:t>3/23/22</a:t>
            </a:fld>
            <a:endParaRPr lang="en-US"/>
          </a:p>
        </p:txBody>
      </p:sp>
      <p:sp>
        <p:nvSpPr>
          <p:cNvPr id="5" name="Footer Placeholder 4">
            <a:extLst>
              <a:ext uri="{FF2B5EF4-FFF2-40B4-BE49-F238E27FC236}">
                <a16:creationId xmlns:a16="http://schemas.microsoft.com/office/drawing/2014/main" id="{AEFE7230-B1CA-6049-9A79-0B8DC8366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0C1D8C-EECB-7345-BF21-A52D700FE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3A3BC-AF08-074C-B721-29A83774F535}" type="slidenum">
              <a:rPr lang="en-US" smtClean="0"/>
              <a:t>‹#›</a:t>
            </a:fld>
            <a:endParaRPr lang="en-US"/>
          </a:p>
        </p:txBody>
      </p:sp>
      <p:pic>
        <p:nvPicPr>
          <p:cNvPr id="8" name="Picture 7" descr="A picture containing text, yellow&#10;&#10;Description automatically generated">
            <a:extLst>
              <a:ext uri="{FF2B5EF4-FFF2-40B4-BE49-F238E27FC236}">
                <a16:creationId xmlns:a16="http://schemas.microsoft.com/office/drawing/2014/main" id="{000ACFD3-9EA4-3B49-8243-C704F95EDCA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895732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caps.unl.edu/lets-talk"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descr="Procrastination&#10;&#10;Drawing of person laying down and leaning on hourglass with books in background">
            <a:extLst>
              <a:ext uri="{FF2B5EF4-FFF2-40B4-BE49-F238E27FC236}">
                <a16:creationId xmlns:a16="http://schemas.microsoft.com/office/drawing/2014/main" id="{9A8AC4B3-22E3-9E4C-A37A-0CEC93AD1F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Picture 12" descr="Nebraska N Icon | Counseling &amp; Psychological Services">
            <a:extLst>
              <a:ext uri="{FF2B5EF4-FFF2-40B4-BE49-F238E27FC236}">
                <a16:creationId xmlns:a16="http://schemas.microsoft.com/office/drawing/2014/main" id="{FB56CBCE-ACEC-454E-B6C1-699B73A01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963" y="5880099"/>
            <a:ext cx="2893845" cy="796471"/>
          </a:xfrm>
          <a:prstGeom prst="rect">
            <a:avLst/>
          </a:prstGeom>
        </p:spPr>
      </p:pic>
    </p:spTree>
    <p:extLst>
      <p:ext uri="{BB962C8B-B14F-4D97-AF65-F5344CB8AC3E}">
        <p14:creationId xmlns:p14="http://schemas.microsoft.com/office/powerpoint/2010/main" val="84791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CF00-F5D3-4D03-A09D-6EB344D5D64A}"/>
              </a:ext>
            </a:extLst>
          </p:cNvPr>
          <p:cNvSpPr>
            <a:spLocks noGrp="1"/>
          </p:cNvSpPr>
          <p:nvPr>
            <p:ph type="title"/>
          </p:nvPr>
        </p:nvSpPr>
        <p:spPr/>
        <p:txBody>
          <a:bodyPr/>
          <a:lstStyle/>
          <a:p>
            <a:r>
              <a:rPr lang="en-US" dirty="0"/>
              <a:t>Tip #7: Don’t wait until the perfect time</a:t>
            </a:r>
          </a:p>
        </p:txBody>
      </p:sp>
      <p:sp>
        <p:nvSpPr>
          <p:cNvPr id="3" name="Content Placeholder 2">
            <a:extLst>
              <a:ext uri="{FF2B5EF4-FFF2-40B4-BE49-F238E27FC236}">
                <a16:creationId xmlns:a16="http://schemas.microsoft.com/office/drawing/2014/main" id="{2C4087D5-F54E-461C-8ABF-907887E3387D}"/>
              </a:ext>
            </a:extLst>
          </p:cNvPr>
          <p:cNvSpPr>
            <a:spLocks noGrp="1"/>
          </p:cNvSpPr>
          <p:nvPr>
            <p:ph idx="1"/>
          </p:nvPr>
        </p:nvSpPr>
        <p:spPr/>
        <p:txBody>
          <a:bodyPr>
            <a:normAutofit/>
          </a:bodyPr>
          <a:lstStyle/>
          <a:p>
            <a:r>
              <a:rPr lang="en-US" dirty="0"/>
              <a:t>When you recognize that you’re procrastinating or are having the urge to procrastinate, handle it in a non-judgmental and non-blaming way. </a:t>
            </a:r>
          </a:p>
          <a:p>
            <a:r>
              <a:rPr lang="en-US" dirty="0"/>
              <a:t>Don’t beat yourself up for it, but instead recognize that procrastination has arrived and that you’re going to make a choice to do things differently. </a:t>
            </a:r>
          </a:p>
        </p:txBody>
      </p:sp>
    </p:spTree>
    <p:extLst>
      <p:ext uri="{BB962C8B-B14F-4D97-AF65-F5344CB8AC3E}">
        <p14:creationId xmlns:p14="http://schemas.microsoft.com/office/powerpoint/2010/main" val="24291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CF00-F5D3-4D03-A09D-6EB344D5D64A}"/>
              </a:ext>
            </a:extLst>
          </p:cNvPr>
          <p:cNvSpPr>
            <a:spLocks noGrp="1"/>
          </p:cNvSpPr>
          <p:nvPr>
            <p:ph type="title"/>
          </p:nvPr>
        </p:nvSpPr>
        <p:spPr/>
        <p:txBody>
          <a:bodyPr/>
          <a:lstStyle/>
          <a:p>
            <a:r>
              <a:rPr lang="en-US" dirty="0"/>
              <a:t>Tip #8: Push yourself</a:t>
            </a:r>
          </a:p>
        </p:txBody>
      </p:sp>
      <p:sp>
        <p:nvSpPr>
          <p:cNvPr id="3" name="Content Placeholder 2">
            <a:extLst>
              <a:ext uri="{FF2B5EF4-FFF2-40B4-BE49-F238E27FC236}">
                <a16:creationId xmlns:a16="http://schemas.microsoft.com/office/drawing/2014/main" id="{2C4087D5-F54E-461C-8ABF-907887E3387D}"/>
              </a:ext>
            </a:extLst>
          </p:cNvPr>
          <p:cNvSpPr>
            <a:spLocks noGrp="1"/>
          </p:cNvSpPr>
          <p:nvPr>
            <p:ph idx="1"/>
          </p:nvPr>
        </p:nvSpPr>
        <p:spPr/>
        <p:txBody>
          <a:bodyPr>
            <a:normAutofit/>
          </a:bodyPr>
          <a:lstStyle/>
          <a:p>
            <a:pPr>
              <a:lnSpc>
                <a:spcPct val="110000"/>
              </a:lnSpc>
            </a:pPr>
            <a:r>
              <a:rPr lang="en-US" dirty="0"/>
              <a:t>At the end of the day, it all boils down to taking </a:t>
            </a:r>
            <a:r>
              <a:rPr lang="en-US" b="1" dirty="0"/>
              <a:t>action</a:t>
            </a:r>
            <a:r>
              <a:rPr lang="en-US" dirty="0"/>
              <a:t>.</a:t>
            </a:r>
          </a:p>
          <a:p>
            <a:pPr>
              <a:lnSpc>
                <a:spcPct val="110000"/>
              </a:lnSpc>
            </a:pPr>
            <a:r>
              <a:rPr lang="en-US" dirty="0"/>
              <a:t>You can do all the strategizing, planning and hypothesizing, but if you don’t take some action, nothing will happen. </a:t>
            </a:r>
          </a:p>
          <a:p>
            <a:pPr>
              <a:lnSpc>
                <a:spcPct val="110000"/>
              </a:lnSpc>
            </a:pPr>
            <a:r>
              <a:rPr lang="en-US" dirty="0"/>
              <a:t>Push through your reluctance and </a:t>
            </a:r>
            <a:r>
              <a:rPr lang="en-US" b="1" dirty="0"/>
              <a:t>do it</a:t>
            </a:r>
            <a:r>
              <a:rPr lang="en-US" dirty="0"/>
              <a:t>!</a:t>
            </a:r>
          </a:p>
          <a:p>
            <a:pPr>
              <a:lnSpc>
                <a:spcPct val="110000"/>
              </a:lnSpc>
            </a:pPr>
            <a:endParaRPr lang="en-US" sz="4000" dirty="0"/>
          </a:p>
          <a:p>
            <a:pPr marL="0" indent="0" algn="ctr">
              <a:lnSpc>
                <a:spcPct val="110000"/>
              </a:lnSpc>
              <a:buNone/>
            </a:pPr>
            <a:r>
              <a:rPr lang="en-US" sz="4000" dirty="0"/>
              <a:t>Success is yours….</a:t>
            </a:r>
          </a:p>
        </p:txBody>
      </p:sp>
    </p:spTree>
    <p:extLst>
      <p:ext uri="{BB962C8B-B14F-4D97-AF65-F5344CB8AC3E}">
        <p14:creationId xmlns:p14="http://schemas.microsoft.com/office/powerpoint/2010/main" val="2229319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E5C07-CDFE-45B5-B75B-211AEA0AD17B}"/>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2CD2090C-9047-4BA0-B6C3-DC5D13FCB074}"/>
              </a:ext>
            </a:extLst>
          </p:cNvPr>
          <p:cNvSpPr>
            <a:spLocks noGrp="1"/>
          </p:cNvSpPr>
          <p:nvPr>
            <p:ph idx="1"/>
          </p:nvPr>
        </p:nvSpPr>
        <p:spPr/>
        <p:txBody>
          <a:bodyPr>
            <a:noAutofit/>
          </a:bodyPr>
          <a:lstStyle/>
          <a:p>
            <a:pPr marL="0" indent="0">
              <a:lnSpc>
                <a:spcPts val="3040"/>
              </a:lnSpc>
              <a:spcBef>
                <a:spcPts val="0"/>
              </a:spcBef>
              <a:buNone/>
            </a:pPr>
            <a:r>
              <a:rPr lang="en-US" dirty="0"/>
              <a:t>If you’d like to connect with Counseling and Psychological Services (CAPS), we’re here for you.</a:t>
            </a:r>
          </a:p>
          <a:p>
            <a:pPr marL="0" indent="0">
              <a:lnSpc>
                <a:spcPts val="2340"/>
              </a:lnSpc>
              <a:spcBef>
                <a:spcPts val="0"/>
              </a:spcBef>
              <a:buNone/>
            </a:pPr>
            <a:endParaRPr lang="en-US" sz="2200" dirty="0"/>
          </a:p>
          <a:p>
            <a:pPr marL="0" indent="0">
              <a:lnSpc>
                <a:spcPts val="2340"/>
              </a:lnSpc>
              <a:spcBef>
                <a:spcPts val="0"/>
              </a:spcBef>
              <a:buNone/>
            </a:pPr>
            <a:r>
              <a:rPr lang="en-US" sz="2200" b="1" dirty="0"/>
              <a:t>Individual Counseling</a:t>
            </a:r>
            <a:br>
              <a:rPr lang="en-US" sz="2200" dirty="0"/>
            </a:br>
            <a:r>
              <a:rPr lang="en-US" sz="2200" dirty="0"/>
              <a:t>Call to schedule an appointment: (402) 472-7450</a:t>
            </a:r>
          </a:p>
          <a:p>
            <a:pPr marL="0" indent="0">
              <a:lnSpc>
                <a:spcPts val="2340"/>
              </a:lnSpc>
              <a:spcBef>
                <a:spcPts val="0"/>
              </a:spcBef>
              <a:buNone/>
            </a:pPr>
            <a:endParaRPr lang="en-US" sz="2200" dirty="0"/>
          </a:p>
          <a:p>
            <a:pPr marL="0" indent="0">
              <a:lnSpc>
                <a:spcPts val="2340"/>
              </a:lnSpc>
              <a:spcBef>
                <a:spcPts val="0"/>
              </a:spcBef>
              <a:buNone/>
            </a:pPr>
            <a:r>
              <a:rPr lang="en-US" sz="2200" b="1" dirty="0"/>
              <a:t>Let’s Talk</a:t>
            </a:r>
            <a:br>
              <a:rPr lang="en-US" sz="2200" dirty="0"/>
            </a:br>
            <a:r>
              <a:rPr lang="en-US" sz="2200" dirty="0"/>
              <a:t>Chat informally with a professional from CAPS. Learn more at </a:t>
            </a:r>
            <a:r>
              <a:rPr lang="en-US" sz="2200" dirty="0">
                <a:hlinkClick r:id="rId2"/>
              </a:rPr>
              <a:t>https://caps.unl.edu/lets-talk</a:t>
            </a:r>
            <a:r>
              <a:rPr lang="en-US" sz="2200" dirty="0"/>
              <a:t> </a:t>
            </a:r>
          </a:p>
          <a:p>
            <a:pPr marL="0">
              <a:lnSpc>
                <a:spcPts val="2340"/>
              </a:lnSpc>
              <a:spcBef>
                <a:spcPts val="0"/>
              </a:spcBef>
            </a:pPr>
            <a:r>
              <a:rPr lang="en-US" sz="2200" dirty="0"/>
              <a:t>Virtual sessions are available by appointment. </a:t>
            </a:r>
          </a:p>
          <a:p>
            <a:pPr marL="0">
              <a:lnSpc>
                <a:spcPts val="2340"/>
              </a:lnSpc>
              <a:spcBef>
                <a:spcPts val="0"/>
              </a:spcBef>
            </a:pPr>
            <a:r>
              <a:rPr lang="en-US" sz="2200" dirty="0"/>
              <a:t>In-person sessions available through TRIO or Military &amp; Veteran Success Center.</a:t>
            </a:r>
          </a:p>
          <a:p>
            <a:pPr marL="0" indent="0">
              <a:lnSpc>
                <a:spcPts val="2340"/>
              </a:lnSpc>
              <a:spcBef>
                <a:spcPts val="0"/>
              </a:spcBef>
              <a:buNone/>
            </a:pPr>
            <a:endParaRPr lang="en-US" sz="2200" dirty="0"/>
          </a:p>
          <a:p>
            <a:pPr marL="0" indent="0">
              <a:lnSpc>
                <a:spcPts val="2340"/>
              </a:lnSpc>
              <a:spcBef>
                <a:spcPts val="0"/>
              </a:spcBef>
              <a:buNone/>
            </a:pPr>
            <a:endParaRPr lang="en-US" sz="2200" dirty="0"/>
          </a:p>
          <a:p>
            <a:pPr marL="0" indent="0">
              <a:lnSpc>
                <a:spcPts val="2340"/>
              </a:lnSpc>
              <a:spcBef>
                <a:spcPts val="0"/>
              </a:spcBef>
              <a:buNone/>
            </a:pPr>
            <a:r>
              <a:rPr lang="en-US" sz="2200" dirty="0"/>
              <a:t>Counseling and Psychological Services | Located in the University Health Center, Level Two</a:t>
            </a:r>
          </a:p>
        </p:txBody>
      </p:sp>
    </p:spTree>
    <p:extLst>
      <p:ext uri="{BB962C8B-B14F-4D97-AF65-F5344CB8AC3E}">
        <p14:creationId xmlns:p14="http://schemas.microsoft.com/office/powerpoint/2010/main" val="326702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6C613C-6F61-334F-BE88-F86ADA88FAED}"/>
              </a:ext>
            </a:extLst>
          </p:cNvPr>
          <p:cNvSpPr>
            <a:spLocks noGrp="1"/>
          </p:cNvSpPr>
          <p:nvPr>
            <p:ph type="title"/>
          </p:nvPr>
        </p:nvSpPr>
        <p:spPr/>
        <p:txBody>
          <a:bodyPr>
            <a:normAutofit/>
          </a:bodyPr>
          <a:lstStyle/>
          <a:p>
            <a:r>
              <a:rPr lang="en-US" dirty="0"/>
              <a:t>Which of the following situations sound familiar?</a:t>
            </a:r>
            <a:endParaRPr lang="en-US" i="1" dirty="0"/>
          </a:p>
        </p:txBody>
      </p:sp>
      <p:sp>
        <p:nvSpPr>
          <p:cNvPr id="5" name="Content Placeholder 4">
            <a:extLst>
              <a:ext uri="{FF2B5EF4-FFF2-40B4-BE49-F238E27FC236}">
                <a16:creationId xmlns:a16="http://schemas.microsoft.com/office/drawing/2014/main" id="{4BF73C11-7A5C-4C4B-89B2-98DF64ACD00A}"/>
              </a:ext>
            </a:extLst>
          </p:cNvPr>
          <p:cNvSpPr>
            <a:spLocks noGrp="1"/>
          </p:cNvSpPr>
          <p:nvPr>
            <p:ph idx="1"/>
          </p:nvPr>
        </p:nvSpPr>
        <p:spPr/>
        <p:txBody>
          <a:bodyPr>
            <a:noAutofit/>
          </a:bodyPr>
          <a:lstStyle/>
          <a:p>
            <a:pPr>
              <a:lnSpc>
                <a:spcPct val="110000"/>
              </a:lnSpc>
            </a:pPr>
            <a:r>
              <a:rPr lang="en-US" dirty="0"/>
              <a:t>You have a test on Thursday, but you plot out how much time you will need to study for it… all night on Wednesday night.</a:t>
            </a:r>
          </a:p>
          <a:p>
            <a:pPr>
              <a:lnSpc>
                <a:spcPct val="110000"/>
              </a:lnSpc>
            </a:pPr>
            <a:r>
              <a:rPr lang="en-US" dirty="0"/>
              <a:t>A paper was assigned at the beginning of the semester, and your outline is due… tomorrow.</a:t>
            </a:r>
          </a:p>
          <a:p>
            <a:pPr>
              <a:lnSpc>
                <a:spcPct val="110000"/>
              </a:lnSpc>
            </a:pPr>
            <a:r>
              <a:rPr lang="en-US" dirty="0"/>
              <a:t>You need to start research to support your thesis, but it is such a huge task, you keep finding other things to do. </a:t>
            </a:r>
          </a:p>
          <a:p>
            <a:pPr>
              <a:lnSpc>
                <a:spcPct val="110000"/>
              </a:lnSpc>
            </a:pPr>
            <a:r>
              <a:rPr lang="en-US" dirty="0"/>
              <a:t>You’ve thought… “I’m taking care of my procrastination issues… just you wait and see!”</a:t>
            </a:r>
          </a:p>
          <a:p>
            <a:pPr marL="0" indent="0">
              <a:buNone/>
            </a:pPr>
            <a:r>
              <a:rPr lang="en-US" sz="3200" dirty="0"/>
              <a:t>	          		Y</a:t>
            </a:r>
            <a:r>
              <a:rPr lang="en-US" sz="3600" dirty="0"/>
              <a:t>ou’re not alone.</a:t>
            </a:r>
          </a:p>
          <a:p>
            <a:pPr>
              <a:lnSpc>
                <a:spcPct val="110000"/>
              </a:lnSpc>
            </a:pPr>
            <a:endParaRPr lang="en-US" dirty="0"/>
          </a:p>
        </p:txBody>
      </p:sp>
    </p:spTree>
    <p:extLst>
      <p:ext uri="{BB962C8B-B14F-4D97-AF65-F5344CB8AC3E}">
        <p14:creationId xmlns:p14="http://schemas.microsoft.com/office/powerpoint/2010/main" val="275497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8FE5F-ED5F-414A-99A2-FFA5BD4C3FE1}"/>
              </a:ext>
            </a:extLst>
          </p:cNvPr>
          <p:cNvSpPr>
            <a:spLocks noGrp="1"/>
          </p:cNvSpPr>
          <p:nvPr>
            <p:ph type="title"/>
          </p:nvPr>
        </p:nvSpPr>
        <p:spPr/>
        <p:txBody>
          <a:bodyPr/>
          <a:lstStyle/>
          <a:p>
            <a:r>
              <a:rPr lang="en-US" dirty="0"/>
              <a:t>Procrastinators unite!!!</a:t>
            </a:r>
          </a:p>
        </p:txBody>
      </p:sp>
      <p:sp>
        <p:nvSpPr>
          <p:cNvPr id="5" name="Content Placeholder 4">
            <a:extLst>
              <a:ext uri="{FF2B5EF4-FFF2-40B4-BE49-F238E27FC236}">
                <a16:creationId xmlns:a16="http://schemas.microsoft.com/office/drawing/2014/main" id="{68E84CCF-7E69-B04E-ABCB-CF7E98E25757}"/>
              </a:ext>
            </a:extLst>
          </p:cNvPr>
          <p:cNvSpPr>
            <a:spLocks noGrp="1"/>
          </p:cNvSpPr>
          <p:nvPr>
            <p:ph idx="1"/>
          </p:nvPr>
        </p:nvSpPr>
        <p:spPr>
          <a:xfrm>
            <a:off x="838200" y="1825625"/>
            <a:ext cx="7015619" cy="4351338"/>
          </a:xfrm>
        </p:spPr>
        <p:txBody>
          <a:bodyPr>
            <a:noAutofit/>
          </a:bodyPr>
          <a:lstStyle/>
          <a:p>
            <a:r>
              <a:rPr lang="en-US" dirty="0"/>
              <a:t>Let’s face it, procrastinating may feel good in the moment. It allows us to continue scrolling social media, talking with friends, or binge-watching YouTube videos.</a:t>
            </a:r>
          </a:p>
          <a:p>
            <a:r>
              <a:rPr lang="en-US" dirty="0"/>
              <a:t> However, when that deadline looms in front of you…the panic sets in… and you frantically throw together the assignment… procrastination becomes a curse!  </a:t>
            </a:r>
          </a:p>
          <a:p>
            <a:r>
              <a:rPr lang="en-US" dirty="0"/>
              <a:t>Well, keep watching for some helpful tips to combat this issue.</a:t>
            </a:r>
          </a:p>
          <a:p>
            <a:endParaRPr lang="en-US" dirty="0"/>
          </a:p>
        </p:txBody>
      </p:sp>
      <p:pic>
        <p:nvPicPr>
          <p:cNvPr id="7" name="Picture 2" descr="Book graphic with &quot;I put the PRO in procrastinate&quot;">
            <a:extLst>
              <a:ext uri="{FF2B5EF4-FFF2-40B4-BE49-F238E27FC236}">
                <a16:creationId xmlns:a16="http://schemas.microsoft.com/office/drawing/2014/main" id="{3E6E3726-0960-4F45-8B1C-6D8E72895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09623">
            <a:off x="8188577" y="1524442"/>
            <a:ext cx="3033315" cy="417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767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CF00-F5D3-4D03-A09D-6EB344D5D64A}"/>
              </a:ext>
            </a:extLst>
          </p:cNvPr>
          <p:cNvSpPr>
            <a:spLocks noGrp="1"/>
          </p:cNvSpPr>
          <p:nvPr>
            <p:ph type="title"/>
          </p:nvPr>
        </p:nvSpPr>
        <p:spPr/>
        <p:txBody>
          <a:bodyPr/>
          <a:lstStyle/>
          <a:p>
            <a:r>
              <a:rPr lang="en-US" dirty="0"/>
              <a:t>Tip #1: Break things down</a:t>
            </a:r>
          </a:p>
        </p:txBody>
      </p:sp>
      <p:sp>
        <p:nvSpPr>
          <p:cNvPr id="3" name="Content Placeholder 2">
            <a:extLst>
              <a:ext uri="{FF2B5EF4-FFF2-40B4-BE49-F238E27FC236}">
                <a16:creationId xmlns:a16="http://schemas.microsoft.com/office/drawing/2014/main" id="{2C4087D5-F54E-461C-8ABF-907887E3387D}"/>
              </a:ext>
            </a:extLst>
          </p:cNvPr>
          <p:cNvSpPr>
            <a:spLocks noGrp="1"/>
          </p:cNvSpPr>
          <p:nvPr>
            <p:ph idx="1"/>
          </p:nvPr>
        </p:nvSpPr>
        <p:spPr>
          <a:xfrm>
            <a:off x="838200" y="1825625"/>
            <a:ext cx="6346371" cy="4351338"/>
          </a:xfrm>
        </p:spPr>
        <p:txBody>
          <a:bodyPr>
            <a:normAutofit/>
          </a:bodyPr>
          <a:lstStyle/>
          <a:p>
            <a:pPr marL="0" indent="0">
              <a:buNone/>
            </a:pPr>
            <a:r>
              <a:rPr lang="en-US" dirty="0"/>
              <a:t>One reason why we procrastinate is because we (subconsciously) find the work too overwhelming for us. It may help to break tasks down into more manageable parts, then focus on one of those parts at a time. </a:t>
            </a:r>
          </a:p>
          <a:p>
            <a:pPr marL="0" indent="0">
              <a:buNone/>
            </a:pPr>
            <a:r>
              <a:rPr lang="en-US" i="1" dirty="0"/>
              <a:t>*And if you still procrastinate on the task after breaking it down, then break it down even further. </a:t>
            </a:r>
          </a:p>
        </p:txBody>
      </p:sp>
      <p:pic>
        <p:nvPicPr>
          <p:cNvPr id="4" name="Picture 3">
            <a:extLst>
              <a:ext uri="{FF2B5EF4-FFF2-40B4-BE49-F238E27FC236}">
                <a16:creationId xmlns:a16="http://schemas.microsoft.com/office/drawing/2014/main" id="{81BF8CC7-3B7B-5443-97BF-47ADF5A07E6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757968">
            <a:off x="7238017" y="1297594"/>
            <a:ext cx="4231420" cy="4470774"/>
          </a:xfrm>
          <a:prstGeom prst="rect">
            <a:avLst/>
          </a:prstGeom>
        </p:spPr>
      </p:pic>
    </p:spTree>
    <p:extLst>
      <p:ext uri="{BB962C8B-B14F-4D97-AF65-F5344CB8AC3E}">
        <p14:creationId xmlns:p14="http://schemas.microsoft.com/office/powerpoint/2010/main" val="153175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CF00-F5D3-4D03-A09D-6EB344D5D64A}"/>
              </a:ext>
            </a:extLst>
          </p:cNvPr>
          <p:cNvSpPr>
            <a:spLocks noGrp="1"/>
          </p:cNvSpPr>
          <p:nvPr>
            <p:ph type="title"/>
          </p:nvPr>
        </p:nvSpPr>
        <p:spPr/>
        <p:txBody>
          <a:bodyPr/>
          <a:lstStyle/>
          <a:p>
            <a:r>
              <a:rPr lang="en-US" dirty="0"/>
              <a:t>Tip #2: Change up your workspace</a:t>
            </a:r>
          </a:p>
        </p:txBody>
      </p:sp>
      <p:sp>
        <p:nvSpPr>
          <p:cNvPr id="3" name="Content Placeholder 2">
            <a:extLst>
              <a:ext uri="{FF2B5EF4-FFF2-40B4-BE49-F238E27FC236}">
                <a16:creationId xmlns:a16="http://schemas.microsoft.com/office/drawing/2014/main" id="{2C4087D5-F54E-461C-8ABF-907887E3387D}"/>
              </a:ext>
            </a:extLst>
          </p:cNvPr>
          <p:cNvSpPr>
            <a:spLocks noGrp="1"/>
          </p:cNvSpPr>
          <p:nvPr>
            <p:ph idx="1"/>
          </p:nvPr>
        </p:nvSpPr>
        <p:spPr>
          <a:xfrm>
            <a:off x="838200" y="1825625"/>
            <a:ext cx="10347542" cy="4351338"/>
          </a:xfrm>
        </p:spPr>
        <p:txBody>
          <a:bodyPr>
            <a:noAutofit/>
          </a:bodyPr>
          <a:lstStyle/>
          <a:p>
            <a:r>
              <a:rPr lang="en-US" dirty="0"/>
              <a:t>Different environments have different impact on our productivity. </a:t>
            </a:r>
          </a:p>
          <a:p>
            <a:r>
              <a:rPr lang="en-US" dirty="0"/>
              <a:t>Would organizing your workspace help you?</a:t>
            </a:r>
          </a:p>
          <a:p>
            <a:r>
              <a:rPr lang="en-US" dirty="0"/>
              <a:t>Look at your work area and your room… Does it make you want to work or run away screaming? Think about creating a work-space away from distractions.</a:t>
            </a:r>
          </a:p>
          <a:p>
            <a:r>
              <a:rPr lang="en-US" dirty="0"/>
              <a:t>Is your roommate a talker? If so, consider going to the library to study. </a:t>
            </a:r>
          </a:p>
          <a:p>
            <a:r>
              <a:rPr lang="en-US" sz="3600" dirty="0"/>
              <a:t>IMPORTANT!!!! </a:t>
            </a:r>
            <a:r>
              <a:rPr lang="en-US" dirty="0"/>
              <a:t>Reward your study time with some earned relaxation. (2 hours study = 1 episode on Netflix) </a:t>
            </a:r>
          </a:p>
        </p:txBody>
      </p:sp>
    </p:spTree>
    <p:extLst>
      <p:ext uri="{BB962C8B-B14F-4D97-AF65-F5344CB8AC3E}">
        <p14:creationId xmlns:p14="http://schemas.microsoft.com/office/powerpoint/2010/main" val="13201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CF00-F5D3-4D03-A09D-6EB344D5D64A}"/>
              </a:ext>
            </a:extLst>
          </p:cNvPr>
          <p:cNvSpPr>
            <a:spLocks noGrp="1"/>
          </p:cNvSpPr>
          <p:nvPr>
            <p:ph type="title"/>
          </p:nvPr>
        </p:nvSpPr>
        <p:spPr/>
        <p:txBody>
          <a:bodyPr/>
          <a:lstStyle/>
          <a:p>
            <a:r>
              <a:rPr lang="en-US" dirty="0"/>
              <a:t>Tip #3: Create a timeline with specific deadlines for yourself</a:t>
            </a:r>
          </a:p>
        </p:txBody>
      </p:sp>
      <p:sp>
        <p:nvSpPr>
          <p:cNvPr id="3" name="Content Placeholder 2">
            <a:extLst>
              <a:ext uri="{FF2B5EF4-FFF2-40B4-BE49-F238E27FC236}">
                <a16:creationId xmlns:a16="http://schemas.microsoft.com/office/drawing/2014/main" id="{2C4087D5-F54E-461C-8ABF-907887E3387D}"/>
              </a:ext>
            </a:extLst>
          </p:cNvPr>
          <p:cNvSpPr>
            <a:spLocks noGrp="1"/>
          </p:cNvSpPr>
          <p:nvPr>
            <p:ph idx="1"/>
          </p:nvPr>
        </p:nvSpPr>
        <p:spPr>
          <a:xfrm>
            <a:off x="838200" y="1825625"/>
            <a:ext cx="6560127" cy="4351338"/>
          </a:xfrm>
        </p:spPr>
        <p:txBody>
          <a:bodyPr>
            <a:normAutofit/>
          </a:bodyPr>
          <a:lstStyle/>
          <a:p>
            <a:r>
              <a:rPr lang="en-US" dirty="0"/>
              <a:t>Break down your assignment/studying into smaller tasks. then create an overall timeline with specific deadlines for each small task. This way, you know you need to finish each task by a certain date. </a:t>
            </a:r>
          </a:p>
          <a:p>
            <a:r>
              <a:rPr lang="en-US" dirty="0"/>
              <a:t>Your timelines should be solid, too – i.e. if you don’t finish this by the assigned date, it’s going to jeopardize your remaining timelines. That way it creates the urgency to act.</a:t>
            </a:r>
          </a:p>
          <a:p>
            <a:endParaRPr lang="en-US" dirty="0"/>
          </a:p>
        </p:txBody>
      </p:sp>
      <p:pic>
        <p:nvPicPr>
          <p:cNvPr id="4" name="Picture 3" descr="A picture containing text, sign, clock&#10;&#10;Description automatically generated">
            <a:extLst>
              <a:ext uri="{FF2B5EF4-FFF2-40B4-BE49-F238E27FC236}">
                <a16:creationId xmlns:a16="http://schemas.microsoft.com/office/drawing/2014/main" id="{B49D0FC9-17D3-CB48-A8DE-DF08B3DBF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7968">
            <a:off x="7172345" y="1588301"/>
            <a:ext cx="4461921" cy="4470774"/>
          </a:xfrm>
          <a:prstGeom prst="rect">
            <a:avLst/>
          </a:prstGeom>
        </p:spPr>
      </p:pic>
    </p:spTree>
    <p:extLst>
      <p:ext uri="{BB962C8B-B14F-4D97-AF65-F5344CB8AC3E}">
        <p14:creationId xmlns:p14="http://schemas.microsoft.com/office/powerpoint/2010/main" val="1316621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CF00-F5D3-4D03-A09D-6EB344D5D64A}"/>
              </a:ext>
            </a:extLst>
          </p:cNvPr>
          <p:cNvSpPr>
            <a:spLocks noGrp="1"/>
          </p:cNvSpPr>
          <p:nvPr>
            <p:ph type="title"/>
          </p:nvPr>
        </p:nvSpPr>
        <p:spPr/>
        <p:txBody>
          <a:bodyPr/>
          <a:lstStyle/>
          <a:p>
            <a:r>
              <a:rPr lang="en-US" dirty="0"/>
              <a:t>Tip #4: Get rid of your pit-stops</a:t>
            </a:r>
          </a:p>
        </p:txBody>
      </p:sp>
      <p:sp>
        <p:nvSpPr>
          <p:cNvPr id="3" name="Content Placeholder 2">
            <a:extLst>
              <a:ext uri="{FF2B5EF4-FFF2-40B4-BE49-F238E27FC236}">
                <a16:creationId xmlns:a16="http://schemas.microsoft.com/office/drawing/2014/main" id="{2C4087D5-F54E-461C-8ABF-907887E3387D}"/>
              </a:ext>
            </a:extLst>
          </p:cNvPr>
          <p:cNvSpPr>
            <a:spLocks noGrp="1"/>
          </p:cNvSpPr>
          <p:nvPr>
            <p:ph idx="1"/>
          </p:nvPr>
        </p:nvSpPr>
        <p:spPr>
          <a:xfrm>
            <a:off x="838200" y="1825625"/>
            <a:ext cx="9968345" cy="4351338"/>
          </a:xfrm>
        </p:spPr>
        <p:txBody>
          <a:bodyPr>
            <a:normAutofit/>
          </a:bodyPr>
          <a:lstStyle/>
          <a:p>
            <a:r>
              <a:rPr lang="en-US" dirty="0"/>
              <a:t>If you are procrastinating a little too much, maybe that’s because there are too many distractions around you.</a:t>
            </a:r>
          </a:p>
          <a:p>
            <a:r>
              <a:rPr lang="en-US" dirty="0"/>
              <a:t>Put your phone away for a while. Disable the automatic notification option in your text messages. Close out of distracting sites on your computer. Do not turn on Netflix until you have completed your tasks for the day. </a:t>
            </a:r>
          </a:p>
        </p:txBody>
      </p:sp>
    </p:spTree>
    <p:extLst>
      <p:ext uri="{BB962C8B-B14F-4D97-AF65-F5344CB8AC3E}">
        <p14:creationId xmlns:p14="http://schemas.microsoft.com/office/powerpoint/2010/main" val="3641116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CF00-F5D3-4D03-A09D-6EB344D5D64A}"/>
              </a:ext>
            </a:extLst>
          </p:cNvPr>
          <p:cNvSpPr>
            <a:spLocks noGrp="1"/>
          </p:cNvSpPr>
          <p:nvPr>
            <p:ph type="title"/>
          </p:nvPr>
        </p:nvSpPr>
        <p:spPr>
          <a:xfrm>
            <a:off x="838199" y="365125"/>
            <a:ext cx="10760901" cy="1325563"/>
          </a:xfrm>
        </p:spPr>
        <p:txBody>
          <a:bodyPr/>
          <a:lstStyle/>
          <a:p>
            <a:r>
              <a:rPr lang="en-US" dirty="0"/>
              <a:t>Tip #5: Think about why you’re avoiding</a:t>
            </a:r>
          </a:p>
        </p:txBody>
      </p:sp>
      <p:sp>
        <p:nvSpPr>
          <p:cNvPr id="3" name="Content Placeholder 2">
            <a:extLst>
              <a:ext uri="{FF2B5EF4-FFF2-40B4-BE49-F238E27FC236}">
                <a16:creationId xmlns:a16="http://schemas.microsoft.com/office/drawing/2014/main" id="{2C4087D5-F54E-461C-8ABF-907887E3387D}"/>
              </a:ext>
            </a:extLst>
          </p:cNvPr>
          <p:cNvSpPr>
            <a:spLocks noGrp="1"/>
          </p:cNvSpPr>
          <p:nvPr>
            <p:ph idx="1"/>
          </p:nvPr>
        </p:nvSpPr>
        <p:spPr>
          <a:xfrm>
            <a:off x="838199" y="1825625"/>
            <a:ext cx="10422699" cy="4351338"/>
          </a:xfrm>
        </p:spPr>
        <p:txBody>
          <a:bodyPr>
            <a:normAutofit/>
          </a:bodyPr>
          <a:lstStyle/>
          <a:p>
            <a:pPr marL="0" indent="0">
              <a:lnSpc>
                <a:spcPct val="110000"/>
              </a:lnSpc>
              <a:buNone/>
            </a:pPr>
            <a:r>
              <a:rPr lang="en-US" dirty="0"/>
              <a:t>Consider the reasons why you’re putting off the things you need to do:</a:t>
            </a:r>
          </a:p>
          <a:p>
            <a:pPr marL="742950" lvl="1">
              <a:lnSpc>
                <a:spcPct val="110000"/>
              </a:lnSpc>
            </a:pPr>
            <a:r>
              <a:rPr lang="en-US" sz="2800" dirty="0"/>
              <a:t>Does it seem like you are comparing yourself to others?</a:t>
            </a:r>
          </a:p>
          <a:p>
            <a:pPr marL="742950" lvl="1">
              <a:lnSpc>
                <a:spcPct val="110000"/>
              </a:lnSpc>
            </a:pPr>
            <a:r>
              <a:rPr lang="en-US" sz="2800" dirty="0"/>
              <a:t>Are you doubting your own abilities or fearful that you might fail?</a:t>
            </a:r>
          </a:p>
          <a:p>
            <a:pPr marL="742950" lvl="1">
              <a:lnSpc>
                <a:spcPct val="110000"/>
              </a:lnSpc>
            </a:pPr>
            <a:r>
              <a:rPr lang="en-US" sz="2800" dirty="0"/>
              <a:t>Do you struggle if things aren’t done “perfectly”?</a:t>
            </a:r>
          </a:p>
          <a:p>
            <a:pPr marL="742950" lvl="1">
              <a:lnSpc>
                <a:spcPct val="110000"/>
              </a:lnSpc>
            </a:pPr>
            <a:r>
              <a:rPr lang="en-US" sz="2800" dirty="0"/>
              <a:t>Are you feeling bored with what you are doing?</a:t>
            </a:r>
          </a:p>
          <a:p>
            <a:pPr marL="0" indent="0">
              <a:lnSpc>
                <a:spcPct val="110000"/>
              </a:lnSpc>
              <a:buNone/>
            </a:pPr>
            <a:r>
              <a:rPr lang="en-US" dirty="0"/>
              <a:t>Sometimes once we understand the reason behind our procrastination, we can work to change it!</a:t>
            </a:r>
          </a:p>
        </p:txBody>
      </p:sp>
    </p:spTree>
    <p:extLst>
      <p:ext uri="{BB962C8B-B14F-4D97-AF65-F5344CB8AC3E}">
        <p14:creationId xmlns:p14="http://schemas.microsoft.com/office/powerpoint/2010/main" val="2901247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CF00-F5D3-4D03-A09D-6EB344D5D64A}"/>
              </a:ext>
            </a:extLst>
          </p:cNvPr>
          <p:cNvSpPr>
            <a:spLocks noGrp="1"/>
          </p:cNvSpPr>
          <p:nvPr>
            <p:ph type="title"/>
          </p:nvPr>
        </p:nvSpPr>
        <p:spPr/>
        <p:txBody>
          <a:bodyPr/>
          <a:lstStyle/>
          <a:p>
            <a:r>
              <a:rPr lang="en-US" dirty="0"/>
              <a:t>Tip #6: Consider trying helpful thinking</a:t>
            </a:r>
          </a:p>
        </p:txBody>
      </p:sp>
      <p:sp>
        <p:nvSpPr>
          <p:cNvPr id="8" name="Content Placeholder 7">
            <a:extLst>
              <a:ext uri="{FF2B5EF4-FFF2-40B4-BE49-F238E27FC236}">
                <a16:creationId xmlns:a16="http://schemas.microsoft.com/office/drawing/2014/main" id="{8DB0C52C-DA7C-3648-AAA4-5E7D5EE7F573}"/>
              </a:ext>
            </a:extLst>
          </p:cNvPr>
          <p:cNvSpPr>
            <a:spLocks noGrp="1"/>
          </p:cNvSpPr>
          <p:nvPr>
            <p:ph idx="1"/>
          </p:nvPr>
        </p:nvSpPr>
        <p:spPr>
          <a:xfrm>
            <a:off x="434788" y="1839072"/>
            <a:ext cx="2926978" cy="4351338"/>
          </a:xfrm>
        </p:spPr>
        <p:txBody>
          <a:bodyPr>
            <a:noAutofit/>
          </a:bodyPr>
          <a:lstStyle/>
          <a:p>
            <a:pPr marL="0" indent="0">
              <a:buNone/>
            </a:pPr>
            <a:r>
              <a:rPr lang="en-US" b="1" dirty="0"/>
              <a:t>Typical “excuse”</a:t>
            </a:r>
          </a:p>
          <a:p>
            <a:endParaRPr lang="en-US" sz="1400" i="1" dirty="0"/>
          </a:p>
          <a:p>
            <a:pPr marL="0" indent="0">
              <a:buNone/>
            </a:pPr>
            <a:r>
              <a:rPr lang="en-US" sz="2000" i="1" dirty="0"/>
              <a:t>I’m really tired, I’ll start later.</a:t>
            </a:r>
          </a:p>
          <a:p>
            <a:pPr marL="0" indent="0">
              <a:buNone/>
            </a:pPr>
            <a:endParaRPr lang="en-US" sz="1400" i="1" dirty="0"/>
          </a:p>
          <a:p>
            <a:pPr marL="0" indent="0">
              <a:buNone/>
            </a:pPr>
            <a:r>
              <a:rPr lang="en-US" sz="2000" i="1" dirty="0"/>
              <a:t>I’ll miss out on the fun happening.</a:t>
            </a:r>
          </a:p>
          <a:p>
            <a:pPr marL="0" indent="0">
              <a:buNone/>
            </a:pPr>
            <a:endParaRPr lang="en-US" sz="1400" i="1" dirty="0"/>
          </a:p>
          <a:p>
            <a:pPr marL="0" indent="0">
              <a:buNone/>
            </a:pPr>
            <a:r>
              <a:rPr lang="en-US" sz="2000" i="1" dirty="0"/>
              <a:t>I have plenty of time to work on this.</a:t>
            </a:r>
          </a:p>
          <a:p>
            <a:pPr marL="0" indent="0">
              <a:buNone/>
            </a:pPr>
            <a:endParaRPr lang="en-US" sz="1400" i="1" dirty="0"/>
          </a:p>
          <a:p>
            <a:pPr marL="0" indent="0">
              <a:buNone/>
            </a:pPr>
            <a:r>
              <a:rPr lang="en-US" sz="2000" i="1" dirty="0"/>
              <a:t>I have other things I’d rather do.</a:t>
            </a:r>
          </a:p>
        </p:txBody>
      </p:sp>
      <p:sp>
        <p:nvSpPr>
          <p:cNvPr id="4" name="Content Placeholder 7">
            <a:extLst>
              <a:ext uri="{FF2B5EF4-FFF2-40B4-BE49-F238E27FC236}">
                <a16:creationId xmlns:a16="http://schemas.microsoft.com/office/drawing/2014/main" id="{0E6471FC-7AAB-1E45-A12D-4C33AAAFF726}"/>
              </a:ext>
            </a:extLst>
          </p:cNvPr>
          <p:cNvSpPr txBox="1">
            <a:spLocks/>
          </p:cNvSpPr>
          <p:nvPr/>
        </p:nvSpPr>
        <p:spPr>
          <a:xfrm>
            <a:off x="4390464" y="1839072"/>
            <a:ext cx="308610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Justification</a:t>
            </a:r>
          </a:p>
          <a:p>
            <a:endParaRPr lang="en-US" sz="1400" i="1" dirty="0"/>
          </a:p>
          <a:p>
            <a:pPr marL="0" indent="0">
              <a:buNone/>
            </a:pPr>
            <a:r>
              <a:rPr lang="en-US" sz="2000" i="1" dirty="0"/>
              <a:t>I can do it when I get up in the morning.</a:t>
            </a:r>
          </a:p>
          <a:p>
            <a:pPr marL="0" indent="0">
              <a:buNone/>
            </a:pPr>
            <a:endParaRPr lang="en-US" sz="1400" i="1" dirty="0"/>
          </a:p>
          <a:p>
            <a:pPr marL="0" indent="0">
              <a:buNone/>
            </a:pPr>
            <a:r>
              <a:rPr lang="en-US" sz="2000" i="1" dirty="0"/>
              <a:t>I can just wait to study until nothing much is happening.</a:t>
            </a:r>
          </a:p>
          <a:p>
            <a:pPr marL="0" indent="0">
              <a:buNone/>
            </a:pPr>
            <a:endParaRPr lang="en-US" sz="1400" i="1" dirty="0"/>
          </a:p>
          <a:p>
            <a:pPr marL="0" indent="0">
              <a:buNone/>
            </a:pPr>
            <a:r>
              <a:rPr lang="en-US" sz="2000" i="1" dirty="0"/>
              <a:t>I don’t have to start it until later.</a:t>
            </a:r>
          </a:p>
          <a:p>
            <a:pPr marL="0" indent="0">
              <a:buNone/>
            </a:pPr>
            <a:endParaRPr lang="en-US" sz="1400" i="1" dirty="0"/>
          </a:p>
          <a:p>
            <a:pPr marL="0" indent="0">
              <a:buNone/>
            </a:pPr>
            <a:r>
              <a:rPr lang="en-US" sz="2000" i="1" dirty="0"/>
              <a:t>I’ll do it once those things are finished.</a:t>
            </a:r>
          </a:p>
        </p:txBody>
      </p:sp>
      <p:sp>
        <p:nvSpPr>
          <p:cNvPr id="5" name="Content Placeholder 7">
            <a:extLst>
              <a:ext uri="{FF2B5EF4-FFF2-40B4-BE49-F238E27FC236}">
                <a16:creationId xmlns:a16="http://schemas.microsoft.com/office/drawing/2014/main" id="{3F802D72-FE2C-E342-9A32-098A1A7CCD6B}"/>
              </a:ext>
            </a:extLst>
          </p:cNvPr>
          <p:cNvSpPr txBox="1">
            <a:spLocks/>
          </p:cNvSpPr>
          <p:nvPr/>
        </p:nvSpPr>
        <p:spPr>
          <a:xfrm>
            <a:off x="8346140" y="1839072"/>
            <a:ext cx="384585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Helpful thinking</a:t>
            </a:r>
          </a:p>
          <a:p>
            <a:endParaRPr lang="en-US" sz="1400" i="1" dirty="0"/>
          </a:p>
          <a:p>
            <a:pPr marL="0" indent="0">
              <a:buNone/>
            </a:pPr>
            <a:r>
              <a:rPr lang="en-US" sz="2000" i="1" dirty="0"/>
              <a:t>But I can still make a small start right now…</a:t>
            </a:r>
          </a:p>
          <a:p>
            <a:pPr marL="0" indent="0">
              <a:buNone/>
            </a:pPr>
            <a:endParaRPr lang="en-US" sz="1400" i="1" dirty="0"/>
          </a:p>
          <a:p>
            <a:pPr marL="0" indent="0">
              <a:buNone/>
            </a:pPr>
            <a:r>
              <a:rPr lang="en-US" sz="2000" i="1" dirty="0"/>
              <a:t>If I get some of it done, I can reward myself with other fun later.</a:t>
            </a:r>
          </a:p>
          <a:p>
            <a:pPr marL="0" indent="0">
              <a:buNone/>
            </a:pPr>
            <a:endParaRPr lang="en-US" sz="1400" i="1" dirty="0"/>
          </a:p>
          <a:p>
            <a:pPr marL="0" indent="0">
              <a:buNone/>
            </a:pPr>
            <a:r>
              <a:rPr lang="en-US" sz="2000" i="1" dirty="0"/>
              <a:t>Better to get on top of it now than leave it to the last minute.</a:t>
            </a:r>
          </a:p>
          <a:p>
            <a:pPr marL="0" indent="0">
              <a:buNone/>
            </a:pPr>
            <a:endParaRPr lang="en-US" sz="1400" i="1" dirty="0"/>
          </a:p>
          <a:p>
            <a:pPr marL="0" indent="0">
              <a:buNone/>
            </a:pPr>
            <a:r>
              <a:rPr lang="en-US" sz="2000" i="1" dirty="0"/>
              <a:t>But they are not more important than my assignment.</a:t>
            </a:r>
          </a:p>
        </p:txBody>
      </p:sp>
      <p:pic>
        <p:nvPicPr>
          <p:cNvPr id="6" name="Picture 5" descr="A picture containing text&#10;&#10;Description automatically generated">
            <a:extLst>
              <a:ext uri="{FF2B5EF4-FFF2-40B4-BE49-F238E27FC236}">
                <a16:creationId xmlns:a16="http://schemas.microsoft.com/office/drawing/2014/main" id="{0FC33A08-98FE-A24E-BC37-4207F84BB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766" y="2558473"/>
            <a:ext cx="769572" cy="59833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3D6242A-D925-8243-B591-CD81D555F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565" y="2558472"/>
            <a:ext cx="769572" cy="59833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EA19E4F8-DF7D-844A-BF4E-408A0E5D0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635" y="3577041"/>
            <a:ext cx="769572" cy="59833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3C8FAE2-3D9B-A441-AF7C-A9C4A2DB2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34" y="3577040"/>
            <a:ext cx="769572" cy="59833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2B2CF90-815E-3949-B8DD-884CD10DB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635" y="4595608"/>
            <a:ext cx="769572" cy="59833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688E9839-750F-FE43-A170-9E8FF5D12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34" y="4595607"/>
            <a:ext cx="769572" cy="59833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EA573C7-C414-3B40-B99A-0AA70C2BC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635" y="5532164"/>
            <a:ext cx="769572" cy="59833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CEBD82-264E-D040-8B39-2431C515C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34" y="5532163"/>
            <a:ext cx="769572" cy="598337"/>
          </a:xfrm>
          <a:prstGeom prst="rect">
            <a:avLst/>
          </a:prstGeom>
        </p:spPr>
      </p:pic>
    </p:spTree>
    <p:extLst>
      <p:ext uri="{BB962C8B-B14F-4D97-AF65-F5344CB8AC3E}">
        <p14:creationId xmlns:p14="http://schemas.microsoft.com/office/powerpoint/2010/main" val="126902174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b48af6b-0b55-4e7c-8dad-352f4e90748d">C6ZVMUCPSF5T-930783841-144279</_dlc_DocId>
    <_dlc_DocIdUrl xmlns="eb48af6b-0b55-4e7c-8dad-352f4e90748d">
      <Url>https://uofnelincoln.sharepoint.com/sites/UNL-SAOVC/Marketing/_layouts/15/DocIdRedir.aspx?ID=C6ZVMUCPSF5T-930783841-144279</Url>
      <Description>C6ZVMUCPSF5T-930783841-144279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9F00899D642A14DAA5C76E3EE6B6D18" ma:contentTypeVersion="13" ma:contentTypeDescription="Create a new document." ma:contentTypeScope="" ma:versionID="5af77d54c9710f5c909803cdf1ae193d">
  <xsd:schema xmlns:xsd="http://www.w3.org/2001/XMLSchema" xmlns:xs="http://www.w3.org/2001/XMLSchema" xmlns:p="http://schemas.microsoft.com/office/2006/metadata/properties" xmlns:ns2="eb48af6b-0b55-4e7c-8dad-352f4e90748d" xmlns:ns3="93c67354-0612-4b49-b9d1-d4ff44f6faf5" xmlns:ns4="e2b24a15-f023-4bfa-a6c1-cc93adc8fe53" targetNamespace="http://schemas.microsoft.com/office/2006/metadata/properties" ma:root="true" ma:fieldsID="c804e88906c4dac61710926061ee6cf6" ns2:_="" ns3:_="" ns4:_="">
    <xsd:import namespace="eb48af6b-0b55-4e7c-8dad-352f4e90748d"/>
    <xsd:import namespace="93c67354-0612-4b49-b9d1-d4ff44f6faf5"/>
    <xsd:import namespace="e2b24a15-f023-4bfa-a6c1-cc93adc8fe53"/>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8af6b-0b55-4e7c-8dad-352f4e90748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3c67354-0612-4b49-b9d1-d4ff44f6faf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b24a15-f023-4bfa-a6c1-cc93adc8fe5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67CAF5-C56B-4E77-B4EB-793A24DC1F9C}">
  <ds:schemaRefs>
    <ds:schemaRef ds:uri="http://schemas.microsoft.com/sharepoint/events"/>
  </ds:schemaRefs>
</ds:datastoreItem>
</file>

<file path=customXml/itemProps2.xml><?xml version="1.0" encoding="utf-8"?>
<ds:datastoreItem xmlns:ds="http://schemas.openxmlformats.org/officeDocument/2006/customXml" ds:itemID="{CF2EDA70-EA32-4E65-A0C9-E2D1508D84B7}">
  <ds:schemaRefs>
    <ds:schemaRef ds:uri="http://schemas.microsoft.com/sharepoint/v3/contenttype/forms"/>
  </ds:schemaRefs>
</ds:datastoreItem>
</file>

<file path=customXml/itemProps3.xml><?xml version="1.0" encoding="utf-8"?>
<ds:datastoreItem xmlns:ds="http://schemas.openxmlformats.org/officeDocument/2006/customXml" ds:itemID="{24DAF33C-A73D-40F2-82C3-E732AC717CC1}">
  <ds:schemaRefs>
    <ds:schemaRef ds:uri="http://purl.org/dc/elements/1.1/"/>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eb48af6b-0b55-4e7c-8dad-352f4e90748d"/>
    <ds:schemaRef ds:uri="e2b24a15-f023-4bfa-a6c1-cc93adc8fe53"/>
    <ds:schemaRef ds:uri="http://purl.org/dc/terms/"/>
    <ds:schemaRef ds:uri="93c67354-0612-4b49-b9d1-d4ff44f6faf5"/>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70BD5B2D-1CE0-4AD5-BB13-A22A22AA51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48af6b-0b55-4e7c-8dad-352f4e90748d"/>
    <ds:schemaRef ds:uri="93c67354-0612-4b49-b9d1-d4ff44f6faf5"/>
    <ds:schemaRef ds:uri="e2b24a15-f023-4bfa-a6c1-cc93adc8fe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188</TotalTime>
  <Words>943</Words>
  <Application>Microsoft Macintosh PowerPoint</Application>
  <PresentationFormat>Widescreen</PresentationFormat>
  <Paragraphs>82</Paragraphs>
  <Slides>12</Slides>
  <Notes>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12</vt:i4>
      </vt:variant>
    </vt:vector>
  </HeadingPairs>
  <TitlesOfParts>
    <vt:vector size="18" baseType="lpstr">
      <vt:lpstr>Arial</vt:lpstr>
      <vt:lpstr>Calibri</vt:lpstr>
      <vt:lpstr>Calibri Light</vt:lpstr>
      <vt:lpstr>Custom Design</vt:lpstr>
      <vt:lpstr>1_Custom Design</vt:lpstr>
      <vt:lpstr>2_Custom Design</vt:lpstr>
      <vt:lpstr>PowerPoint Presentation</vt:lpstr>
      <vt:lpstr>Which of the following situations sound familiar?</vt:lpstr>
      <vt:lpstr>Procrastinators unite!!!</vt:lpstr>
      <vt:lpstr>Tip #1: Break things down</vt:lpstr>
      <vt:lpstr>Tip #2: Change up your workspace</vt:lpstr>
      <vt:lpstr>Tip #3: Create a timeline with specific deadlines for yourself</vt:lpstr>
      <vt:lpstr>Tip #4: Get rid of your pit-stops</vt:lpstr>
      <vt:lpstr>Tip #5: Think about why you’re avoiding</vt:lpstr>
      <vt:lpstr>Tip #6: Consider trying helpful thinking</vt:lpstr>
      <vt:lpstr>Tip #7: Don’t wait until the perfect time</vt:lpstr>
      <vt:lpstr>Tip #8: Push yourself</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 Esteem</dc:title>
  <dc:creator>Kristin Jagels</dc:creator>
  <cp:lastModifiedBy>Lauren Gayer</cp:lastModifiedBy>
  <cp:revision>30</cp:revision>
  <dcterms:created xsi:type="dcterms:W3CDTF">2020-08-06T20:32:37Z</dcterms:created>
  <dcterms:modified xsi:type="dcterms:W3CDTF">2022-03-23T16:38:04Z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0x010100E9F00899D642A14DAA5C76E3EE6B6D18</vt:lpwstr>
  </property>
  <property fmtid="{D5CDD505-2E9C-101B-9397-08002B2CF9AE}" pid="3" name="_dlc_DocIdItemGuid">
    <vt:lpwstr>ec8b4f32-c07d-4911-ae0c-d4ae39339e14</vt:lpwstr>
  </property>
</Properties>
</file>