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72" r:id="rId2"/>
    <p:sldId id="273" r:id="rId3"/>
    <p:sldId id="268" r:id="rId4"/>
    <p:sldId id="257" r:id="rId5"/>
    <p:sldId id="258" r:id="rId6"/>
    <p:sldId id="265" r:id="rId7"/>
    <p:sldId id="269" r:id="rId8"/>
    <p:sldId id="259" r:id="rId9"/>
    <p:sldId id="260" r:id="rId10"/>
    <p:sldId id="261" r:id="rId11"/>
    <p:sldId id="266" r:id="rId12"/>
    <p:sldId id="262" r:id="rId13"/>
    <p:sldId id="271"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1F06E2-C9D7-40E0-80C7-422F51866992}" v="1" dt="2023-03-13T21:16:46.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6" autoAdjust="0"/>
    <p:restoredTop sz="94660"/>
  </p:normalViewPr>
  <p:slideViewPr>
    <p:cSldViewPr snapToGrid="0">
      <p:cViewPr>
        <p:scale>
          <a:sx n="125" d="100"/>
          <a:sy n="125" d="100"/>
        </p:scale>
        <p:origin x="61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Perlman" userId="e10cc5de-3655-4dcf-9abe-8a98490ff5fc" providerId="ADAL" clId="{BA1F06E2-C9D7-40E0-80C7-422F51866992}"/>
    <pc:docChg chg="undo custSel addSld delSld modSld sldOrd">
      <pc:chgData name="Rachael Perlman" userId="e10cc5de-3655-4dcf-9abe-8a98490ff5fc" providerId="ADAL" clId="{BA1F06E2-C9D7-40E0-80C7-422F51866992}" dt="2023-03-13T21:27:14.866" v="22871" actId="1076"/>
      <pc:docMkLst>
        <pc:docMk/>
      </pc:docMkLst>
      <pc:sldChg chg="addSp modSp mod">
        <pc:chgData name="Rachael Perlman" userId="e10cc5de-3655-4dcf-9abe-8a98490ff5fc" providerId="ADAL" clId="{BA1F06E2-C9D7-40E0-80C7-422F51866992}" dt="2023-03-13T21:25:05.654" v="22862" actId="115"/>
        <pc:sldMkLst>
          <pc:docMk/>
          <pc:sldMk cId="2169102586" sldId="256"/>
        </pc:sldMkLst>
        <pc:spChg chg="mod">
          <ac:chgData name="Rachael Perlman" userId="e10cc5de-3655-4dcf-9abe-8a98490ff5fc" providerId="ADAL" clId="{BA1F06E2-C9D7-40E0-80C7-422F51866992}" dt="2023-02-27T21:52:55.820" v="7064" actId="1076"/>
          <ac:spMkLst>
            <pc:docMk/>
            <pc:sldMk cId="2169102586" sldId="256"/>
            <ac:spMk id="2" creationId="{415CD831-F69B-526E-F15F-E893B5BACE66}"/>
          </ac:spMkLst>
        </pc:spChg>
        <pc:spChg chg="mod">
          <ac:chgData name="Rachael Perlman" userId="e10cc5de-3655-4dcf-9abe-8a98490ff5fc" providerId="ADAL" clId="{BA1F06E2-C9D7-40E0-80C7-422F51866992}" dt="2023-03-13T21:18:55.273" v="22518" actId="113"/>
          <ac:spMkLst>
            <pc:docMk/>
            <pc:sldMk cId="2169102586" sldId="256"/>
            <ac:spMk id="3" creationId="{4352BD10-647C-5066-4A46-E7D0231FFE3F}"/>
          </ac:spMkLst>
        </pc:spChg>
        <pc:spChg chg="add mod">
          <ac:chgData name="Rachael Perlman" userId="e10cc5de-3655-4dcf-9abe-8a98490ff5fc" providerId="ADAL" clId="{BA1F06E2-C9D7-40E0-80C7-422F51866992}" dt="2023-03-13T21:25:05.654" v="22862" actId="115"/>
          <ac:spMkLst>
            <pc:docMk/>
            <pc:sldMk cId="2169102586" sldId="256"/>
            <ac:spMk id="5" creationId="{BBB29637-4BA6-0CE5-1AB3-4437784AB69A}"/>
          </ac:spMkLst>
        </pc:spChg>
      </pc:sldChg>
      <pc:sldChg chg="modSp mod">
        <pc:chgData name="Rachael Perlman" userId="e10cc5de-3655-4dcf-9abe-8a98490ff5fc" providerId="ADAL" clId="{BA1F06E2-C9D7-40E0-80C7-422F51866992}" dt="2023-03-13T21:25:31.414" v="22865" actId="207"/>
        <pc:sldMkLst>
          <pc:docMk/>
          <pc:sldMk cId="2549594960" sldId="257"/>
        </pc:sldMkLst>
        <pc:spChg chg="mod">
          <ac:chgData name="Rachael Perlman" userId="e10cc5de-3655-4dcf-9abe-8a98490ff5fc" providerId="ADAL" clId="{BA1F06E2-C9D7-40E0-80C7-422F51866992}" dt="2023-03-13T21:25:31.414" v="22865" actId="207"/>
          <ac:spMkLst>
            <pc:docMk/>
            <pc:sldMk cId="2549594960" sldId="257"/>
            <ac:spMk id="3" creationId="{4B53EB75-0086-E5C6-CD3B-923E425596E5}"/>
          </ac:spMkLst>
        </pc:spChg>
      </pc:sldChg>
      <pc:sldChg chg="modSp mod">
        <pc:chgData name="Rachael Perlman" userId="e10cc5de-3655-4dcf-9abe-8a98490ff5fc" providerId="ADAL" clId="{BA1F06E2-C9D7-40E0-80C7-422F51866992}" dt="2023-03-13T21:25:41.822" v="22868" actId="20577"/>
        <pc:sldMkLst>
          <pc:docMk/>
          <pc:sldMk cId="3970989894" sldId="258"/>
        </pc:sldMkLst>
        <pc:spChg chg="mod">
          <ac:chgData name="Rachael Perlman" userId="e10cc5de-3655-4dcf-9abe-8a98490ff5fc" providerId="ADAL" clId="{BA1F06E2-C9D7-40E0-80C7-422F51866992}" dt="2023-03-13T20:31:51.487" v="16362" actId="20577"/>
          <ac:spMkLst>
            <pc:docMk/>
            <pc:sldMk cId="3970989894" sldId="258"/>
            <ac:spMk id="2" creationId="{05158A0C-9E49-0837-1E8B-472C1C2A6CA0}"/>
          </ac:spMkLst>
        </pc:spChg>
        <pc:spChg chg="mod">
          <ac:chgData name="Rachael Perlman" userId="e10cc5de-3655-4dcf-9abe-8a98490ff5fc" providerId="ADAL" clId="{BA1F06E2-C9D7-40E0-80C7-422F51866992}" dt="2023-03-13T21:25:41.822" v="22868" actId="20577"/>
          <ac:spMkLst>
            <pc:docMk/>
            <pc:sldMk cId="3970989894" sldId="258"/>
            <ac:spMk id="3" creationId="{E8E4B17B-E69F-3304-69B1-D935D84532FC}"/>
          </ac:spMkLst>
        </pc:spChg>
      </pc:sldChg>
      <pc:sldChg chg="modSp mod">
        <pc:chgData name="Rachael Perlman" userId="e10cc5de-3655-4dcf-9abe-8a98490ff5fc" providerId="ADAL" clId="{BA1F06E2-C9D7-40E0-80C7-422F51866992}" dt="2023-03-13T21:26:47.232" v="22870" actId="20577"/>
        <pc:sldMkLst>
          <pc:docMk/>
          <pc:sldMk cId="3373293967" sldId="259"/>
        </pc:sldMkLst>
        <pc:spChg chg="mod">
          <ac:chgData name="Rachael Perlman" userId="e10cc5de-3655-4dcf-9abe-8a98490ff5fc" providerId="ADAL" clId="{BA1F06E2-C9D7-40E0-80C7-422F51866992}" dt="2023-03-13T21:26:47.232" v="22870" actId="20577"/>
          <ac:spMkLst>
            <pc:docMk/>
            <pc:sldMk cId="3373293967" sldId="259"/>
            <ac:spMk id="3" creationId="{174879E7-1F70-30CC-77C3-9D157BCB8747}"/>
          </ac:spMkLst>
        </pc:spChg>
      </pc:sldChg>
      <pc:sldChg chg="modSp new mod">
        <pc:chgData name="Rachael Perlman" userId="e10cc5de-3655-4dcf-9abe-8a98490ff5fc" providerId="ADAL" clId="{BA1F06E2-C9D7-40E0-80C7-422F51866992}" dt="2023-03-13T20:36:04.757" v="16707" actId="20577"/>
        <pc:sldMkLst>
          <pc:docMk/>
          <pc:sldMk cId="1301147612" sldId="260"/>
        </pc:sldMkLst>
        <pc:spChg chg="mod">
          <ac:chgData name="Rachael Perlman" userId="e10cc5de-3655-4dcf-9abe-8a98490ff5fc" providerId="ADAL" clId="{BA1F06E2-C9D7-40E0-80C7-422F51866992}" dt="2023-03-09T14:44:24.446" v="13659" actId="20577"/>
          <ac:spMkLst>
            <pc:docMk/>
            <pc:sldMk cId="1301147612" sldId="260"/>
            <ac:spMk id="2" creationId="{B4FE00F3-F03F-244E-8DE5-E2BC78EE2878}"/>
          </ac:spMkLst>
        </pc:spChg>
        <pc:spChg chg="mod">
          <ac:chgData name="Rachael Perlman" userId="e10cc5de-3655-4dcf-9abe-8a98490ff5fc" providerId="ADAL" clId="{BA1F06E2-C9D7-40E0-80C7-422F51866992}" dt="2023-03-13T20:36:04.757" v="16707" actId="20577"/>
          <ac:spMkLst>
            <pc:docMk/>
            <pc:sldMk cId="1301147612" sldId="260"/>
            <ac:spMk id="3" creationId="{7C32625D-E5FF-BD94-24C4-1770A598218A}"/>
          </ac:spMkLst>
        </pc:spChg>
      </pc:sldChg>
      <pc:sldChg chg="modSp new mod">
        <pc:chgData name="Rachael Perlman" userId="e10cc5de-3655-4dcf-9abe-8a98490ff5fc" providerId="ADAL" clId="{BA1F06E2-C9D7-40E0-80C7-422F51866992}" dt="2023-03-09T14:47:41.761" v="14003" actId="20577"/>
        <pc:sldMkLst>
          <pc:docMk/>
          <pc:sldMk cId="900386518" sldId="261"/>
        </pc:sldMkLst>
        <pc:spChg chg="mod">
          <ac:chgData name="Rachael Perlman" userId="e10cc5de-3655-4dcf-9abe-8a98490ff5fc" providerId="ADAL" clId="{BA1F06E2-C9D7-40E0-80C7-422F51866992}" dt="2023-02-23T19:53:31.728" v="3915" actId="1076"/>
          <ac:spMkLst>
            <pc:docMk/>
            <pc:sldMk cId="900386518" sldId="261"/>
            <ac:spMk id="2" creationId="{44516D9B-3870-BF67-A69E-1D0BC1E4D62C}"/>
          </ac:spMkLst>
        </pc:spChg>
        <pc:spChg chg="mod">
          <ac:chgData name="Rachael Perlman" userId="e10cc5de-3655-4dcf-9abe-8a98490ff5fc" providerId="ADAL" clId="{BA1F06E2-C9D7-40E0-80C7-422F51866992}" dt="2023-03-09T14:47:41.761" v="14003" actId="20577"/>
          <ac:spMkLst>
            <pc:docMk/>
            <pc:sldMk cId="900386518" sldId="261"/>
            <ac:spMk id="3" creationId="{48A07B8C-539C-6562-83E9-2E0A6A039680}"/>
          </ac:spMkLst>
        </pc:spChg>
      </pc:sldChg>
      <pc:sldChg chg="modSp new mod">
        <pc:chgData name="Rachael Perlman" userId="e10cc5de-3655-4dcf-9abe-8a98490ff5fc" providerId="ADAL" clId="{BA1F06E2-C9D7-40E0-80C7-422F51866992}" dt="2023-03-13T21:25:54.314" v="22869" actId="20577"/>
        <pc:sldMkLst>
          <pc:docMk/>
          <pc:sldMk cId="1320864376" sldId="262"/>
        </pc:sldMkLst>
        <pc:spChg chg="mod">
          <ac:chgData name="Rachael Perlman" userId="e10cc5de-3655-4dcf-9abe-8a98490ff5fc" providerId="ADAL" clId="{BA1F06E2-C9D7-40E0-80C7-422F51866992}" dt="2023-02-23T20:00:35.838" v="4850" actId="1076"/>
          <ac:spMkLst>
            <pc:docMk/>
            <pc:sldMk cId="1320864376" sldId="262"/>
            <ac:spMk id="2" creationId="{18D0FD8F-BBDA-501E-7C3A-7E213A92062D}"/>
          </ac:spMkLst>
        </pc:spChg>
        <pc:spChg chg="mod">
          <ac:chgData name="Rachael Perlman" userId="e10cc5de-3655-4dcf-9abe-8a98490ff5fc" providerId="ADAL" clId="{BA1F06E2-C9D7-40E0-80C7-422F51866992}" dt="2023-03-13T21:25:54.314" v="22869" actId="20577"/>
          <ac:spMkLst>
            <pc:docMk/>
            <pc:sldMk cId="1320864376" sldId="262"/>
            <ac:spMk id="3" creationId="{BC23C1AA-98B3-FB1C-EA00-9A2BA444060D}"/>
          </ac:spMkLst>
        </pc:spChg>
      </pc:sldChg>
      <pc:sldChg chg="modSp del mod ord">
        <pc:chgData name="Rachael Perlman" userId="e10cc5de-3655-4dcf-9abe-8a98490ff5fc" providerId="ADAL" clId="{BA1F06E2-C9D7-40E0-80C7-422F51866992}" dt="2023-03-13T21:22:26.137" v="22840" actId="47"/>
        <pc:sldMkLst>
          <pc:docMk/>
          <pc:sldMk cId="2998998727" sldId="263"/>
        </pc:sldMkLst>
        <pc:spChg chg="mod">
          <ac:chgData name="Rachael Perlman" userId="e10cc5de-3655-4dcf-9abe-8a98490ff5fc" providerId="ADAL" clId="{BA1F06E2-C9D7-40E0-80C7-422F51866992}" dt="2023-03-08T22:14:24.292" v="11056" actId="1076"/>
          <ac:spMkLst>
            <pc:docMk/>
            <pc:sldMk cId="2998998727" sldId="263"/>
            <ac:spMk id="2" creationId="{DD33D879-C153-B3E9-7AB2-9857B8759595}"/>
          </ac:spMkLst>
        </pc:spChg>
        <pc:spChg chg="mod">
          <ac:chgData name="Rachael Perlman" userId="e10cc5de-3655-4dcf-9abe-8a98490ff5fc" providerId="ADAL" clId="{BA1F06E2-C9D7-40E0-80C7-422F51866992}" dt="2023-03-08T22:14:26.675" v="11057" actId="1076"/>
          <ac:spMkLst>
            <pc:docMk/>
            <pc:sldMk cId="2998998727" sldId="263"/>
            <ac:spMk id="3" creationId="{D50BECD9-21B1-A084-8BC6-BFAF029D2AF3}"/>
          </ac:spMkLst>
        </pc:spChg>
      </pc:sldChg>
      <pc:sldChg chg="modSp new mod ord">
        <pc:chgData name="Rachael Perlman" userId="e10cc5de-3655-4dcf-9abe-8a98490ff5fc" providerId="ADAL" clId="{BA1F06E2-C9D7-40E0-80C7-422F51866992}" dt="2023-03-13T21:22:41.666" v="22858" actId="207"/>
        <pc:sldMkLst>
          <pc:docMk/>
          <pc:sldMk cId="2600997756" sldId="264"/>
        </pc:sldMkLst>
        <pc:spChg chg="mod">
          <ac:chgData name="Rachael Perlman" userId="e10cc5de-3655-4dcf-9abe-8a98490ff5fc" providerId="ADAL" clId="{BA1F06E2-C9D7-40E0-80C7-422F51866992}" dt="2023-03-09T14:55:10.306" v="14938" actId="1076"/>
          <ac:spMkLst>
            <pc:docMk/>
            <pc:sldMk cId="2600997756" sldId="264"/>
            <ac:spMk id="2" creationId="{F628FD0E-C982-EA66-95AE-FD9C147B5C18}"/>
          </ac:spMkLst>
        </pc:spChg>
        <pc:spChg chg="mod">
          <ac:chgData name="Rachael Perlman" userId="e10cc5de-3655-4dcf-9abe-8a98490ff5fc" providerId="ADAL" clId="{BA1F06E2-C9D7-40E0-80C7-422F51866992}" dt="2023-03-13T21:22:41.666" v="22858" actId="207"/>
          <ac:spMkLst>
            <pc:docMk/>
            <pc:sldMk cId="2600997756" sldId="264"/>
            <ac:spMk id="3" creationId="{F7C2B847-5C58-1393-7AC4-3047E5364427}"/>
          </ac:spMkLst>
        </pc:spChg>
      </pc:sldChg>
      <pc:sldChg chg="modSp new del mod">
        <pc:chgData name="Rachael Perlman" userId="e10cc5de-3655-4dcf-9abe-8a98490ff5fc" providerId="ADAL" clId="{BA1F06E2-C9D7-40E0-80C7-422F51866992}" dt="2023-02-27T21:52:23.292" v="7060" actId="47"/>
        <pc:sldMkLst>
          <pc:docMk/>
          <pc:sldMk cId="2369590736" sldId="265"/>
        </pc:sldMkLst>
        <pc:spChg chg="mod">
          <ac:chgData name="Rachael Perlman" userId="e10cc5de-3655-4dcf-9abe-8a98490ff5fc" providerId="ADAL" clId="{BA1F06E2-C9D7-40E0-80C7-422F51866992}" dt="2023-02-27T21:15:27.373" v="5431" actId="1076"/>
          <ac:spMkLst>
            <pc:docMk/>
            <pc:sldMk cId="2369590736" sldId="265"/>
            <ac:spMk id="2" creationId="{DB305D9E-DFA9-8D90-CE63-828514308A54}"/>
          </ac:spMkLst>
        </pc:spChg>
        <pc:spChg chg="mod">
          <ac:chgData name="Rachael Perlman" userId="e10cc5de-3655-4dcf-9abe-8a98490ff5fc" providerId="ADAL" clId="{BA1F06E2-C9D7-40E0-80C7-422F51866992}" dt="2023-02-27T21:15:24.234" v="5430" actId="1076"/>
          <ac:spMkLst>
            <pc:docMk/>
            <pc:sldMk cId="2369590736" sldId="265"/>
            <ac:spMk id="3" creationId="{7DBF6678-1EDE-7C97-B368-BDCE185F9741}"/>
          </ac:spMkLst>
        </pc:spChg>
      </pc:sldChg>
      <pc:sldChg chg="modSp new mod ord">
        <pc:chgData name="Rachael Perlman" userId="e10cc5de-3655-4dcf-9abe-8a98490ff5fc" providerId="ADAL" clId="{BA1F06E2-C9D7-40E0-80C7-422F51866992}" dt="2023-03-13T16:37:47.955" v="15162"/>
        <pc:sldMkLst>
          <pc:docMk/>
          <pc:sldMk cId="2762891718" sldId="265"/>
        </pc:sldMkLst>
        <pc:spChg chg="mod">
          <ac:chgData name="Rachael Perlman" userId="e10cc5de-3655-4dcf-9abe-8a98490ff5fc" providerId="ADAL" clId="{BA1F06E2-C9D7-40E0-80C7-422F51866992}" dt="2023-03-08T22:01:45.382" v="10094" actId="1076"/>
          <ac:spMkLst>
            <pc:docMk/>
            <pc:sldMk cId="2762891718" sldId="265"/>
            <ac:spMk id="2" creationId="{138353EA-22B3-DDAF-6563-5EB4038A89AD}"/>
          </ac:spMkLst>
        </pc:spChg>
        <pc:spChg chg="mod">
          <ac:chgData name="Rachael Perlman" userId="e10cc5de-3655-4dcf-9abe-8a98490ff5fc" providerId="ADAL" clId="{BA1F06E2-C9D7-40E0-80C7-422F51866992}" dt="2023-03-09T22:34:57.588" v="15160" actId="207"/>
          <ac:spMkLst>
            <pc:docMk/>
            <pc:sldMk cId="2762891718" sldId="265"/>
            <ac:spMk id="3" creationId="{82DC9D76-A8E4-300C-26BD-B4FF2C4F72D0}"/>
          </ac:spMkLst>
        </pc:spChg>
      </pc:sldChg>
      <pc:sldChg chg="modSp new del mod">
        <pc:chgData name="Rachael Perlman" userId="e10cc5de-3655-4dcf-9abe-8a98490ff5fc" providerId="ADAL" clId="{BA1F06E2-C9D7-40E0-80C7-422F51866992}" dt="2023-03-08T22:14:56.543" v="11112" actId="47"/>
        <pc:sldMkLst>
          <pc:docMk/>
          <pc:sldMk cId="1258156465" sldId="266"/>
        </pc:sldMkLst>
        <pc:spChg chg="mod">
          <ac:chgData name="Rachael Perlman" userId="e10cc5de-3655-4dcf-9abe-8a98490ff5fc" providerId="ADAL" clId="{BA1F06E2-C9D7-40E0-80C7-422F51866992}" dt="2023-03-08T22:14:50.771" v="11111" actId="20577"/>
          <ac:spMkLst>
            <pc:docMk/>
            <pc:sldMk cId="1258156465" sldId="266"/>
            <ac:spMk id="2" creationId="{6513667E-6D17-EA30-51DF-4EA2BF905479}"/>
          </ac:spMkLst>
        </pc:spChg>
      </pc:sldChg>
      <pc:sldChg chg="modSp new del mod">
        <pc:chgData name="Rachael Perlman" userId="e10cc5de-3655-4dcf-9abe-8a98490ff5fc" providerId="ADAL" clId="{BA1F06E2-C9D7-40E0-80C7-422F51866992}" dt="2023-02-27T21:38:50.523" v="6097" actId="47"/>
        <pc:sldMkLst>
          <pc:docMk/>
          <pc:sldMk cId="2642392476" sldId="266"/>
        </pc:sldMkLst>
        <pc:spChg chg="mod">
          <ac:chgData name="Rachael Perlman" userId="e10cc5de-3655-4dcf-9abe-8a98490ff5fc" providerId="ADAL" clId="{BA1F06E2-C9D7-40E0-80C7-422F51866992}" dt="2023-02-27T21:33:58.136" v="5458" actId="1076"/>
          <ac:spMkLst>
            <pc:docMk/>
            <pc:sldMk cId="2642392476" sldId="266"/>
            <ac:spMk id="2" creationId="{599DCC45-4544-6E67-5601-3E7E517BA5B2}"/>
          </ac:spMkLst>
        </pc:spChg>
        <pc:spChg chg="mod">
          <ac:chgData name="Rachael Perlman" userId="e10cc5de-3655-4dcf-9abe-8a98490ff5fc" providerId="ADAL" clId="{BA1F06E2-C9D7-40E0-80C7-422F51866992}" dt="2023-02-27T21:36:14.459" v="5845" actId="20577"/>
          <ac:spMkLst>
            <pc:docMk/>
            <pc:sldMk cId="2642392476" sldId="266"/>
            <ac:spMk id="3" creationId="{CDAB6D3B-3825-83DF-A225-64AEB1C8E225}"/>
          </ac:spMkLst>
        </pc:spChg>
      </pc:sldChg>
      <pc:sldChg chg="modSp new del mod">
        <pc:chgData name="Rachael Perlman" userId="e10cc5de-3655-4dcf-9abe-8a98490ff5fc" providerId="ADAL" clId="{BA1F06E2-C9D7-40E0-80C7-422F51866992}" dt="2023-02-27T21:52:22.176" v="7059" actId="47"/>
        <pc:sldMkLst>
          <pc:docMk/>
          <pc:sldMk cId="2849807707" sldId="266"/>
        </pc:sldMkLst>
        <pc:spChg chg="mod">
          <ac:chgData name="Rachael Perlman" userId="e10cc5de-3655-4dcf-9abe-8a98490ff5fc" providerId="ADAL" clId="{BA1F06E2-C9D7-40E0-80C7-422F51866992}" dt="2023-02-27T21:39:30.901" v="6148" actId="1076"/>
          <ac:spMkLst>
            <pc:docMk/>
            <pc:sldMk cId="2849807707" sldId="266"/>
            <ac:spMk id="2" creationId="{E67782D0-51B2-CAD2-946B-A8DD4A26AB7E}"/>
          </ac:spMkLst>
        </pc:spChg>
        <pc:spChg chg="mod">
          <ac:chgData name="Rachael Perlman" userId="e10cc5de-3655-4dcf-9abe-8a98490ff5fc" providerId="ADAL" clId="{BA1F06E2-C9D7-40E0-80C7-422F51866992}" dt="2023-02-27T21:41:44.829" v="6612" actId="20577"/>
          <ac:spMkLst>
            <pc:docMk/>
            <pc:sldMk cId="2849807707" sldId="266"/>
            <ac:spMk id="3" creationId="{2DE88BB1-CA72-7C91-8920-A29D0C84A9F9}"/>
          </ac:spMkLst>
        </pc:spChg>
      </pc:sldChg>
      <pc:sldChg chg="modSp new mod">
        <pc:chgData name="Rachael Perlman" userId="e10cc5de-3655-4dcf-9abe-8a98490ff5fc" providerId="ADAL" clId="{BA1F06E2-C9D7-40E0-80C7-422F51866992}" dt="2023-03-09T14:48:37.265" v="14036" actId="114"/>
        <pc:sldMkLst>
          <pc:docMk/>
          <pc:sldMk cId="3558204604" sldId="266"/>
        </pc:sldMkLst>
        <pc:spChg chg="mod">
          <ac:chgData name="Rachael Perlman" userId="e10cc5de-3655-4dcf-9abe-8a98490ff5fc" providerId="ADAL" clId="{BA1F06E2-C9D7-40E0-80C7-422F51866992}" dt="2023-03-09T14:47:51.670" v="14006" actId="1076"/>
          <ac:spMkLst>
            <pc:docMk/>
            <pc:sldMk cId="3558204604" sldId="266"/>
            <ac:spMk id="2" creationId="{8AF06014-8E8E-6131-C710-C3A506095ED1}"/>
          </ac:spMkLst>
        </pc:spChg>
        <pc:spChg chg="mod">
          <ac:chgData name="Rachael Perlman" userId="e10cc5de-3655-4dcf-9abe-8a98490ff5fc" providerId="ADAL" clId="{BA1F06E2-C9D7-40E0-80C7-422F51866992}" dt="2023-03-09T14:48:37.265" v="14036" actId="114"/>
          <ac:spMkLst>
            <pc:docMk/>
            <pc:sldMk cId="3558204604" sldId="266"/>
            <ac:spMk id="3" creationId="{BBA7FC15-4CB2-FD8B-FD86-4ABE8E47E844}"/>
          </ac:spMkLst>
        </pc:spChg>
      </pc:sldChg>
      <pc:sldChg chg="modSp new del mod">
        <pc:chgData name="Rachael Perlman" userId="e10cc5de-3655-4dcf-9abe-8a98490ff5fc" providerId="ADAL" clId="{BA1F06E2-C9D7-40E0-80C7-422F51866992}" dt="2023-02-27T21:38:51.806" v="6098" actId="47"/>
        <pc:sldMkLst>
          <pc:docMk/>
          <pc:sldMk cId="2162558206" sldId="267"/>
        </pc:sldMkLst>
        <pc:spChg chg="mod">
          <ac:chgData name="Rachael Perlman" userId="e10cc5de-3655-4dcf-9abe-8a98490ff5fc" providerId="ADAL" clId="{BA1F06E2-C9D7-40E0-80C7-422F51866992}" dt="2023-02-27T21:37:31.925" v="5913" actId="122"/>
          <ac:spMkLst>
            <pc:docMk/>
            <pc:sldMk cId="2162558206" sldId="267"/>
            <ac:spMk id="2" creationId="{FF76FF63-88D7-5A4A-F8C2-D0D53F82F2C0}"/>
          </ac:spMkLst>
        </pc:spChg>
        <pc:spChg chg="mod">
          <ac:chgData name="Rachael Perlman" userId="e10cc5de-3655-4dcf-9abe-8a98490ff5fc" providerId="ADAL" clId="{BA1F06E2-C9D7-40E0-80C7-422F51866992}" dt="2023-02-27T21:38:47.508" v="6096" actId="20577"/>
          <ac:spMkLst>
            <pc:docMk/>
            <pc:sldMk cId="2162558206" sldId="267"/>
            <ac:spMk id="3" creationId="{F57BE66D-13C1-476F-8C2F-D8EDC4F7226E}"/>
          </ac:spMkLst>
        </pc:spChg>
      </pc:sldChg>
      <pc:sldChg chg="modSp new del mod">
        <pc:chgData name="Rachael Perlman" userId="e10cc5de-3655-4dcf-9abe-8a98490ff5fc" providerId="ADAL" clId="{BA1F06E2-C9D7-40E0-80C7-422F51866992}" dt="2023-03-09T14:49:04.998" v="14037" actId="47"/>
        <pc:sldMkLst>
          <pc:docMk/>
          <pc:sldMk cId="2796306996" sldId="267"/>
        </pc:sldMkLst>
        <pc:spChg chg="mod">
          <ac:chgData name="Rachael Perlman" userId="e10cc5de-3655-4dcf-9abe-8a98490ff5fc" providerId="ADAL" clId="{BA1F06E2-C9D7-40E0-80C7-422F51866992}" dt="2023-03-09T14:17:52.427" v="11574" actId="14100"/>
          <ac:spMkLst>
            <pc:docMk/>
            <pc:sldMk cId="2796306996" sldId="267"/>
            <ac:spMk id="2" creationId="{358EFD1C-47EB-A9C4-192F-CA2C50042432}"/>
          </ac:spMkLst>
        </pc:spChg>
      </pc:sldChg>
      <pc:sldChg chg="modSp new mod">
        <pc:chgData name="Rachael Perlman" userId="e10cc5de-3655-4dcf-9abe-8a98490ff5fc" providerId="ADAL" clId="{BA1F06E2-C9D7-40E0-80C7-422F51866992}" dt="2023-03-13T21:27:14.866" v="22871" actId="1076"/>
        <pc:sldMkLst>
          <pc:docMk/>
          <pc:sldMk cId="1279406826" sldId="268"/>
        </pc:sldMkLst>
        <pc:spChg chg="mod">
          <ac:chgData name="Rachael Perlman" userId="e10cc5de-3655-4dcf-9abe-8a98490ff5fc" providerId="ADAL" clId="{BA1F06E2-C9D7-40E0-80C7-422F51866992}" dt="2023-03-09T14:55:36.141" v="14939" actId="1076"/>
          <ac:spMkLst>
            <pc:docMk/>
            <pc:sldMk cId="1279406826" sldId="268"/>
            <ac:spMk id="2" creationId="{274B3585-2A87-A58C-8341-5ED5000D9C5C}"/>
          </ac:spMkLst>
        </pc:spChg>
        <pc:spChg chg="mod">
          <ac:chgData name="Rachael Perlman" userId="e10cc5de-3655-4dcf-9abe-8a98490ff5fc" providerId="ADAL" clId="{BA1F06E2-C9D7-40E0-80C7-422F51866992}" dt="2023-03-13T21:27:14.866" v="22871" actId="1076"/>
          <ac:spMkLst>
            <pc:docMk/>
            <pc:sldMk cId="1279406826" sldId="268"/>
            <ac:spMk id="3" creationId="{DAD4F3CA-136A-3396-B75D-6C9C39DE47FF}"/>
          </ac:spMkLst>
        </pc:spChg>
      </pc:sldChg>
      <pc:sldChg chg="modSp new mod">
        <pc:chgData name="Rachael Perlman" userId="e10cc5de-3655-4dcf-9abe-8a98490ff5fc" providerId="ADAL" clId="{BA1F06E2-C9D7-40E0-80C7-422F51866992}" dt="2023-03-13T20:34:19.212" v="16527" actId="20577"/>
        <pc:sldMkLst>
          <pc:docMk/>
          <pc:sldMk cId="2839144534" sldId="269"/>
        </pc:sldMkLst>
        <pc:spChg chg="mod">
          <ac:chgData name="Rachael Perlman" userId="e10cc5de-3655-4dcf-9abe-8a98490ff5fc" providerId="ADAL" clId="{BA1F06E2-C9D7-40E0-80C7-422F51866992}" dt="2023-03-13T20:34:10.755" v="16525" actId="1076"/>
          <ac:spMkLst>
            <pc:docMk/>
            <pc:sldMk cId="2839144534" sldId="269"/>
            <ac:spMk id="2" creationId="{A80746C2-0A78-7788-F298-5E4501ADF742}"/>
          </ac:spMkLst>
        </pc:spChg>
        <pc:spChg chg="mod">
          <ac:chgData name="Rachael Perlman" userId="e10cc5de-3655-4dcf-9abe-8a98490ff5fc" providerId="ADAL" clId="{BA1F06E2-C9D7-40E0-80C7-422F51866992}" dt="2023-03-13T20:34:19.212" v="16527" actId="20577"/>
          <ac:spMkLst>
            <pc:docMk/>
            <pc:sldMk cId="2839144534" sldId="269"/>
            <ac:spMk id="3" creationId="{E4EA6792-9326-EBD8-5931-4D8D3A7C953D}"/>
          </ac:spMkLst>
        </pc:spChg>
      </pc:sldChg>
      <pc:sldChg chg="modSp new del mod">
        <pc:chgData name="Rachael Perlman" userId="e10cc5de-3655-4dcf-9abe-8a98490ff5fc" providerId="ADAL" clId="{BA1F06E2-C9D7-40E0-80C7-422F51866992}" dt="2023-03-13T21:19:12.596" v="22519" actId="47"/>
        <pc:sldMkLst>
          <pc:docMk/>
          <pc:sldMk cId="1541190971" sldId="270"/>
        </pc:sldMkLst>
        <pc:spChg chg="mod">
          <ac:chgData name="Rachael Perlman" userId="e10cc5de-3655-4dcf-9abe-8a98490ff5fc" providerId="ADAL" clId="{BA1F06E2-C9D7-40E0-80C7-422F51866992}" dt="2023-03-13T20:39:03.669" v="17268" actId="1076"/>
          <ac:spMkLst>
            <pc:docMk/>
            <pc:sldMk cId="1541190971" sldId="270"/>
            <ac:spMk id="2" creationId="{8E2F8F0A-7D07-3367-1150-3C4CE0D5E647}"/>
          </ac:spMkLst>
        </pc:spChg>
        <pc:spChg chg="mod">
          <ac:chgData name="Rachael Perlman" userId="e10cc5de-3655-4dcf-9abe-8a98490ff5fc" providerId="ADAL" clId="{BA1F06E2-C9D7-40E0-80C7-422F51866992}" dt="2023-03-13T20:43:33.537" v="17773" actId="20577"/>
          <ac:spMkLst>
            <pc:docMk/>
            <pc:sldMk cId="1541190971" sldId="270"/>
            <ac:spMk id="3" creationId="{86C860F6-7745-EED7-C5E5-DFEA1B62BAE7}"/>
          </ac:spMkLst>
        </pc:spChg>
      </pc:sldChg>
      <pc:sldChg chg="modSp new mod">
        <pc:chgData name="Rachael Perlman" userId="e10cc5de-3655-4dcf-9abe-8a98490ff5fc" providerId="ADAL" clId="{BA1F06E2-C9D7-40E0-80C7-422F51866992}" dt="2023-03-13T21:22:54.425" v="22860" actId="1076"/>
        <pc:sldMkLst>
          <pc:docMk/>
          <pc:sldMk cId="3558576880" sldId="271"/>
        </pc:sldMkLst>
        <pc:spChg chg="mod">
          <ac:chgData name="Rachael Perlman" userId="e10cc5de-3655-4dcf-9abe-8a98490ff5fc" providerId="ADAL" clId="{BA1F06E2-C9D7-40E0-80C7-422F51866992}" dt="2023-03-13T21:22:54.425" v="22860" actId="1076"/>
          <ac:spMkLst>
            <pc:docMk/>
            <pc:sldMk cId="3558576880" sldId="271"/>
            <ac:spMk id="2" creationId="{741A6DC3-98B0-2535-5D74-F53AB30058F0}"/>
          </ac:spMkLst>
        </pc:spChg>
        <pc:spChg chg="mod">
          <ac:chgData name="Rachael Perlman" userId="e10cc5de-3655-4dcf-9abe-8a98490ff5fc" providerId="ADAL" clId="{BA1F06E2-C9D7-40E0-80C7-422F51866992}" dt="2023-03-13T21:22:52.161" v="22859" actId="1076"/>
          <ac:spMkLst>
            <pc:docMk/>
            <pc:sldMk cId="3558576880" sldId="271"/>
            <ac:spMk id="3" creationId="{AF856D06-9949-61F1-4C64-98C1C4B215DD}"/>
          </ac:spMkLst>
        </pc:spChg>
      </pc:sldChg>
      <pc:sldChg chg="modSp new del mod">
        <pc:chgData name="Rachael Perlman" userId="e10cc5de-3655-4dcf-9abe-8a98490ff5fc" providerId="ADAL" clId="{BA1F06E2-C9D7-40E0-80C7-422F51866992}" dt="2023-03-13T21:16:01.304" v="22507" actId="47"/>
        <pc:sldMkLst>
          <pc:docMk/>
          <pc:sldMk cId="3809026234" sldId="272"/>
        </pc:sldMkLst>
        <pc:spChg chg="mod">
          <ac:chgData name="Rachael Perlman" userId="e10cc5de-3655-4dcf-9abe-8a98490ff5fc" providerId="ADAL" clId="{BA1F06E2-C9D7-40E0-80C7-422F51866992}" dt="2023-03-13T21:02:54.995" v="20379" actId="20577"/>
          <ac:spMkLst>
            <pc:docMk/>
            <pc:sldMk cId="3809026234" sldId="272"/>
            <ac:spMk id="2" creationId="{6F656623-B761-0D61-917F-602B6BDF3E51}"/>
          </ac:spMkLst>
        </pc:spChg>
        <pc:spChg chg="mod">
          <ac:chgData name="Rachael Perlman" userId="e10cc5de-3655-4dcf-9abe-8a98490ff5fc" providerId="ADAL" clId="{BA1F06E2-C9D7-40E0-80C7-422F51866992}" dt="2023-03-13T21:04:41.115" v="20897" actId="20577"/>
          <ac:spMkLst>
            <pc:docMk/>
            <pc:sldMk cId="3809026234" sldId="272"/>
            <ac:spMk id="3" creationId="{5B14C80E-2073-D1CC-58E8-DD06E330B3F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AC7EE5-BFF0-D779-4261-E239DB450A69}"/>
              </a:ext>
            </a:extLst>
          </p:cNvPr>
          <p:cNvSpPr>
            <a:spLocks noGrp="1"/>
          </p:cNvSpPr>
          <p:nvPr>
            <p:ph type="dt" sz="half" idx="10"/>
          </p:nvPr>
        </p:nvSpPr>
        <p:spPr/>
        <p:txBody>
          <a:bodyPr/>
          <a:lstStyle/>
          <a:p>
            <a:fld id="{9D0D92BC-42A9-434B-8530-ADBF4485E407}" type="datetimeFigureOut">
              <a:rPr lang="en-US" smtClean="0"/>
              <a:t>4/12/23</a:t>
            </a:fld>
            <a:endParaRPr lang="en-US"/>
          </a:p>
        </p:txBody>
      </p:sp>
      <p:sp>
        <p:nvSpPr>
          <p:cNvPr id="5" name="Footer Placeholder 4">
            <a:extLst>
              <a:ext uri="{FF2B5EF4-FFF2-40B4-BE49-F238E27FC236}">
                <a16:creationId xmlns:a16="http://schemas.microsoft.com/office/drawing/2014/main"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232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7CEC4F-0A90-11E2-E43E-B9E765AFBD3A}"/>
              </a:ext>
            </a:extLst>
          </p:cNvPr>
          <p:cNvSpPr>
            <a:spLocks noGrp="1"/>
          </p:cNvSpPr>
          <p:nvPr>
            <p:ph type="dt" sz="half" idx="10"/>
          </p:nvPr>
        </p:nvSpPr>
        <p:spPr/>
        <p:txBody>
          <a:bodyPr/>
          <a:lstStyle/>
          <a:p>
            <a:fld id="{9D0D92BC-42A9-434B-8530-ADBF4485E407}" type="datetimeFigureOut">
              <a:rPr lang="en-US" smtClean="0"/>
              <a:t>4/12/23</a:t>
            </a:fld>
            <a:endParaRPr lang="en-US"/>
          </a:p>
        </p:txBody>
      </p:sp>
      <p:sp>
        <p:nvSpPr>
          <p:cNvPr id="5" name="Footer Placeholder 4">
            <a:extLst>
              <a:ext uri="{FF2B5EF4-FFF2-40B4-BE49-F238E27FC236}">
                <a16:creationId xmlns:a16="http://schemas.microsoft.com/office/drawing/2014/main"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07728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1DBEDE-3A67-6FCA-25F3-B91F7C82ED89}"/>
              </a:ext>
            </a:extLst>
          </p:cNvPr>
          <p:cNvSpPr>
            <a:spLocks noGrp="1"/>
          </p:cNvSpPr>
          <p:nvPr>
            <p:ph type="dt" sz="half" idx="10"/>
          </p:nvPr>
        </p:nvSpPr>
        <p:spPr/>
        <p:txBody>
          <a:bodyPr/>
          <a:lstStyle/>
          <a:p>
            <a:fld id="{9D0D92BC-42A9-434B-8530-ADBF4485E407}" type="datetimeFigureOut">
              <a:rPr lang="en-US" smtClean="0"/>
              <a:t>4/12/23</a:t>
            </a:fld>
            <a:endParaRPr lang="en-US"/>
          </a:p>
        </p:txBody>
      </p:sp>
      <p:sp>
        <p:nvSpPr>
          <p:cNvPr id="5" name="Footer Placeholder 4">
            <a:extLst>
              <a:ext uri="{FF2B5EF4-FFF2-40B4-BE49-F238E27FC236}">
                <a16:creationId xmlns:a16="http://schemas.microsoft.com/office/drawing/2014/main"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83230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32FD-157B-437C-E9D5-B66E8B3B1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90A51-A7E8-7A6A-5FD0-F9B250BE4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8C8B8-F999-7D95-435D-17CE6ACCDC87}"/>
              </a:ext>
            </a:extLst>
          </p:cNvPr>
          <p:cNvSpPr>
            <a:spLocks noGrp="1"/>
          </p:cNvSpPr>
          <p:nvPr>
            <p:ph type="dt" sz="half" idx="10"/>
          </p:nvPr>
        </p:nvSpPr>
        <p:spPr/>
        <p:txBody>
          <a:bodyPr/>
          <a:lstStyle/>
          <a:p>
            <a:fld id="{9D0D92BC-42A9-434B-8530-ADBF4485E407}" type="datetimeFigureOut">
              <a:rPr lang="en-US" smtClean="0"/>
              <a:t>4/12/23</a:t>
            </a:fld>
            <a:endParaRPr lang="en-US"/>
          </a:p>
        </p:txBody>
      </p:sp>
      <p:sp>
        <p:nvSpPr>
          <p:cNvPr id="5" name="Footer Placeholder 4">
            <a:extLst>
              <a:ext uri="{FF2B5EF4-FFF2-40B4-BE49-F238E27FC236}">
                <a16:creationId xmlns:a16="http://schemas.microsoft.com/office/drawing/2014/main"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66128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056A-761D-1DBC-276A-2A46D153C03F}"/>
              </a:ext>
            </a:extLst>
          </p:cNvPr>
          <p:cNvSpPr>
            <a:spLocks noGrp="1"/>
          </p:cNvSpPr>
          <p:nvPr>
            <p:ph type="title"/>
          </p:nvPr>
        </p:nvSpPr>
        <p:spPr>
          <a:xfrm>
            <a:off x="1471613" y="1355763"/>
            <a:ext cx="6972300" cy="2255794"/>
          </a:xfrm>
        </p:spPr>
        <p:txBody>
          <a:bodyPr anchor="t">
            <a:normAutofit/>
          </a:bodyPr>
          <a:lstStyle>
            <a:lvl1pPr>
              <a:lnSpc>
                <a:spcPct val="110000"/>
              </a:lnSpc>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193904B3-6AC1-19D5-3EAE-2009A3B4CE65}"/>
              </a:ext>
            </a:extLst>
          </p:cNvPr>
          <p:cNvSpPr>
            <a:spLocks noGrp="1"/>
          </p:cNvSpPr>
          <p:nvPr>
            <p:ph type="body" idx="1"/>
          </p:nvPr>
        </p:nvSpPr>
        <p:spPr>
          <a:xfrm>
            <a:off x="1524000" y="4921820"/>
            <a:ext cx="5524500" cy="1150934"/>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FA2A86D-493D-5BF6-8AA6-F1231E3BAE7D}"/>
              </a:ext>
            </a:extLst>
          </p:cNvPr>
          <p:cNvSpPr>
            <a:spLocks noGrp="1"/>
          </p:cNvSpPr>
          <p:nvPr>
            <p:ph type="dt" sz="half" idx="10"/>
          </p:nvPr>
        </p:nvSpPr>
        <p:spPr/>
        <p:txBody>
          <a:bodyPr/>
          <a:lstStyle/>
          <a:p>
            <a:fld id="{9D0D92BC-42A9-434B-8530-ADBF4485E407}" type="datetimeFigureOut">
              <a:rPr lang="en-US" smtClean="0"/>
              <a:t>4/12/23</a:t>
            </a:fld>
            <a:endParaRPr lang="en-US"/>
          </a:p>
        </p:txBody>
      </p:sp>
      <p:sp>
        <p:nvSpPr>
          <p:cNvPr id="5" name="Footer Placeholder 4">
            <a:extLst>
              <a:ext uri="{FF2B5EF4-FFF2-40B4-BE49-F238E27FC236}">
                <a16:creationId xmlns:a16="http://schemas.microsoft.com/office/drawing/2014/main" id="{79CCCD76-6623-164A-7BFA-207AFA05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64312-1F20-5486-62B0-A8BB8829D6CA}"/>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a:extLst>
              <a:ext uri="{FF2B5EF4-FFF2-40B4-BE49-F238E27FC236}">
                <a16:creationId xmlns:a16="http://schemas.microsoft.com/office/drawing/2014/main" id="{4703F1C9-9114-4426-6F07-F7FF9CCD5FC4}"/>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14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7302EFD-42D3-11C1-677E-0E478B93F7B2}"/>
              </a:ext>
            </a:extLst>
          </p:cNvPr>
          <p:cNvSpPr>
            <a:spLocks noGrp="1"/>
          </p:cNvSpPr>
          <p:nvPr>
            <p:ph type="dt" sz="half" idx="10"/>
          </p:nvPr>
        </p:nvSpPr>
        <p:spPr/>
        <p:txBody>
          <a:bodyPr/>
          <a:lstStyle/>
          <a:p>
            <a:fld id="{9D0D92BC-42A9-434B-8530-ADBF4485E407}" type="datetimeFigureOut">
              <a:rPr lang="en-US" smtClean="0"/>
              <a:t>4/12/23</a:t>
            </a:fld>
            <a:endParaRPr lang="en-US"/>
          </a:p>
        </p:txBody>
      </p:sp>
      <p:sp>
        <p:nvSpPr>
          <p:cNvPr id="6" name="Footer Placeholder 5">
            <a:extLst>
              <a:ext uri="{FF2B5EF4-FFF2-40B4-BE49-F238E27FC236}">
                <a16:creationId xmlns:a16="http://schemas.microsoft.com/office/drawing/2014/main"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08883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8FA1C8-C196-9BE1-F603-3FC17EDD91F8}"/>
              </a:ext>
            </a:extLst>
          </p:cNvPr>
          <p:cNvSpPr>
            <a:spLocks noGrp="1"/>
          </p:cNvSpPr>
          <p:nvPr>
            <p:ph type="dt" sz="half" idx="10"/>
          </p:nvPr>
        </p:nvSpPr>
        <p:spPr/>
        <p:txBody>
          <a:bodyPr/>
          <a:lstStyle/>
          <a:p>
            <a:fld id="{9D0D92BC-42A9-434B-8530-ADBF4485E407}" type="datetimeFigureOut">
              <a:rPr lang="en-US" smtClean="0"/>
              <a:t>4/12/23</a:t>
            </a:fld>
            <a:endParaRPr lang="en-US"/>
          </a:p>
        </p:txBody>
      </p:sp>
      <p:sp>
        <p:nvSpPr>
          <p:cNvPr id="8" name="Footer Placeholder 7">
            <a:extLst>
              <a:ext uri="{FF2B5EF4-FFF2-40B4-BE49-F238E27FC236}">
                <a16:creationId xmlns:a16="http://schemas.microsoft.com/office/drawing/2014/main"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5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C2AA04-1E84-460C-F560-A228F930F0AF}"/>
              </a:ext>
            </a:extLst>
          </p:cNvPr>
          <p:cNvSpPr>
            <a:spLocks noGrp="1"/>
          </p:cNvSpPr>
          <p:nvPr>
            <p:ph type="dt" sz="half" idx="10"/>
          </p:nvPr>
        </p:nvSpPr>
        <p:spPr/>
        <p:txBody>
          <a:bodyPr/>
          <a:lstStyle/>
          <a:p>
            <a:fld id="{9D0D92BC-42A9-434B-8530-ADBF4485E407}" type="datetimeFigureOut">
              <a:rPr lang="en-US" smtClean="0"/>
              <a:t>4/12/23</a:t>
            </a:fld>
            <a:endParaRPr lang="en-US"/>
          </a:p>
        </p:txBody>
      </p:sp>
      <p:sp>
        <p:nvSpPr>
          <p:cNvPr id="4" name="Footer Placeholder 3">
            <a:extLst>
              <a:ext uri="{FF2B5EF4-FFF2-40B4-BE49-F238E27FC236}">
                <a16:creationId xmlns:a16="http://schemas.microsoft.com/office/drawing/2014/main"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90289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652D6-7AE9-3E3B-5C1B-2B4399B150D5}"/>
              </a:ext>
            </a:extLst>
          </p:cNvPr>
          <p:cNvSpPr>
            <a:spLocks noGrp="1"/>
          </p:cNvSpPr>
          <p:nvPr>
            <p:ph type="dt" sz="half" idx="10"/>
          </p:nvPr>
        </p:nvSpPr>
        <p:spPr/>
        <p:txBody>
          <a:bodyPr/>
          <a:lstStyle/>
          <a:p>
            <a:fld id="{9D0D92BC-42A9-434B-8530-ADBF4485E407}" type="datetimeFigureOut">
              <a:rPr lang="en-US" smtClean="0"/>
              <a:t>4/12/23</a:t>
            </a:fld>
            <a:endParaRPr lang="en-US"/>
          </a:p>
        </p:txBody>
      </p:sp>
      <p:sp>
        <p:nvSpPr>
          <p:cNvPr id="3" name="Footer Placeholder 2">
            <a:extLst>
              <a:ext uri="{FF2B5EF4-FFF2-40B4-BE49-F238E27FC236}">
                <a16:creationId xmlns:a16="http://schemas.microsoft.com/office/drawing/2014/main"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25591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23B5-7DA9-0E4F-DA39-4624DB8A252E}"/>
              </a:ext>
            </a:extLst>
          </p:cNvPr>
          <p:cNvSpPr>
            <a:spLocks noGrp="1"/>
          </p:cNvSpPr>
          <p:nvPr>
            <p:ph type="title"/>
          </p:nvPr>
        </p:nvSpPr>
        <p:spPr>
          <a:xfrm>
            <a:off x="1524000" y="1369065"/>
            <a:ext cx="3266536" cy="2312979"/>
          </a:xfrm>
        </p:spPr>
        <p:txBody>
          <a:bodyPr anchor="b">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B94A5E77-518A-1FB9-B473-E19CADE04669}"/>
              </a:ext>
            </a:extLst>
          </p:cNvPr>
          <p:cNvSpPr>
            <a:spLocks noGrp="1"/>
          </p:cNvSpPr>
          <p:nvPr>
            <p:ph idx="1"/>
          </p:nvPr>
        </p:nvSpPr>
        <p:spPr>
          <a:xfrm>
            <a:off x="5624423" y="987425"/>
            <a:ext cx="5615077" cy="4873625"/>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65344F-7D06-2406-D113-D24587835D69}"/>
              </a:ext>
            </a:extLst>
          </p:cNvPr>
          <p:cNvSpPr>
            <a:spLocks noGrp="1"/>
          </p:cNvSpPr>
          <p:nvPr>
            <p:ph type="body" sz="half" idx="2"/>
          </p:nvPr>
        </p:nvSpPr>
        <p:spPr>
          <a:xfrm>
            <a:off x="1524000" y="3947801"/>
            <a:ext cx="3266536" cy="23828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22BE708-BAD0-A0A6-9332-9D2179E673FB}"/>
              </a:ext>
            </a:extLst>
          </p:cNvPr>
          <p:cNvSpPr>
            <a:spLocks noGrp="1"/>
          </p:cNvSpPr>
          <p:nvPr>
            <p:ph type="dt" sz="half" idx="10"/>
          </p:nvPr>
        </p:nvSpPr>
        <p:spPr/>
        <p:txBody>
          <a:bodyPr/>
          <a:lstStyle/>
          <a:p>
            <a:fld id="{9D0D92BC-42A9-434B-8530-ADBF4485E407}" type="datetimeFigureOut">
              <a:rPr lang="en-US" smtClean="0"/>
              <a:t>4/12/23</a:t>
            </a:fld>
            <a:endParaRPr lang="en-US"/>
          </a:p>
        </p:txBody>
      </p:sp>
      <p:sp>
        <p:nvSpPr>
          <p:cNvPr id="6" name="Footer Placeholder 5">
            <a:extLst>
              <a:ext uri="{FF2B5EF4-FFF2-40B4-BE49-F238E27FC236}">
                <a16:creationId xmlns:a16="http://schemas.microsoft.com/office/drawing/2014/main" id="{F8A70050-9362-4EC4-6B73-3A38445B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DA991-8608-CAB4-33FA-03D380D2F060}"/>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73123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6FC7E0F-BFE1-7134-163B-B777970B762A}"/>
              </a:ext>
            </a:extLst>
          </p:cNvPr>
          <p:cNvSpPr>
            <a:spLocks noGrp="1"/>
          </p:cNvSpPr>
          <p:nvPr>
            <p:ph type="dt" sz="half" idx="10"/>
          </p:nvPr>
        </p:nvSpPr>
        <p:spPr/>
        <p:txBody>
          <a:bodyPr/>
          <a:lstStyle/>
          <a:p>
            <a:fld id="{9D0D92BC-42A9-434B-8530-ADBF4485E407}" type="datetimeFigureOut">
              <a:rPr lang="en-US" smtClean="0"/>
              <a:t>4/12/23</a:t>
            </a:fld>
            <a:endParaRPr lang="en-US"/>
          </a:p>
        </p:txBody>
      </p:sp>
      <p:sp>
        <p:nvSpPr>
          <p:cNvPr id="6" name="Footer Placeholder 5">
            <a:extLst>
              <a:ext uri="{FF2B5EF4-FFF2-40B4-BE49-F238E27FC236}">
                <a16:creationId xmlns:a16="http://schemas.microsoft.com/office/drawing/2014/main"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621067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4/12/23</a:t>
            </a:fld>
            <a:endParaRPr lang="en-US" dirty="0"/>
          </a:p>
        </p:txBody>
      </p:sp>
      <p:sp>
        <p:nvSpPr>
          <p:cNvPr id="5" name="Footer Placeholder 4">
            <a:extLst>
              <a:ext uri="{FF2B5EF4-FFF2-40B4-BE49-F238E27FC236}">
                <a16:creationId xmlns:a16="http://schemas.microsoft.com/office/drawing/2014/main"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312418284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aps.unl.edu/lets-talk"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7C81177-A020-CEBB-1845-29792E6E2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39032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1A531197-2D4D-933D-D5FA-953588CAE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16D9B-3870-BF67-A69E-1D0BC1E4D62C}"/>
              </a:ext>
            </a:extLst>
          </p:cNvPr>
          <p:cNvSpPr>
            <a:spLocks noGrp="1"/>
          </p:cNvSpPr>
          <p:nvPr>
            <p:ph type="title"/>
          </p:nvPr>
        </p:nvSpPr>
        <p:spPr>
          <a:xfrm>
            <a:off x="1195780" y="18309"/>
            <a:ext cx="10287000" cy="1147762"/>
          </a:xfrm>
        </p:spPr>
        <p:txBody>
          <a:bodyPr/>
          <a:lstStyle/>
          <a:p>
            <a:r>
              <a:rPr lang="en-US" dirty="0"/>
              <a:t>Adaptation within vs outside your family</a:t>
            </a:r>
          </a:p>
        </p:txBody>
      </p:sp>
      <p:sp>
        <p:nvSpPr>
          <p:cNvPr id="3" name="Content Placeholder 2">
            <a:extLst>
              <a:ext uri="{FF2B5EF4-FFF2-40B4-BE49-F238E27FC236}">
                <a16:creationId xmlns:a16="http://schemas.microsoft.com/office/drawing/2014/main" id="{48A07B8C-539C-6562-83E9-2E0A6A039680}"/>
              </a:ext>
            </a:extLst>
          </p:cNvPr>
          <p:cNvSpPr>
            <a:spLocks noGrp="1"/>
          </p:cNvSpPr>
          <p:nvPr>
            <p:ph idx="1"/>
          </p:nvPr>
        </p:nvSpPr>
        <p:spPr>
          <a:xfrm>
            <a:off x="952500" y="1371596"/>
            <a:ext cx="10287000" cy="4534253"/>
          </a:xfrm>
        </p:spPr>
        <p:txBody>
          <a:bodyPr>
            <a:normAutofit fontScale="92500" lnSpcReduction="20000"/>
          </a:bodyPr>
          <a:lstStyle/>
          <a:p>
            <a:r>
              <a:rPr lang="en-US" dirty="0"/>
              <a:t>In “mainstream” American culture, the nuclear family is our main source of support growing up. Therefore, we adapt to that setting in order to best survive it</a:t>
            </a:r>
          </a:p>
          <a:p>
            <a:r>
              <a:rPr lang="en-US" dirty="0"/>
              <a:t>However, people outside our family can be very different from people inside our family. </a:t>
            </a:r>
            <a:r>
              <a:rPr lang="en-US" dirty="0">
                <a:solidFill>
                  <a:schemeClr val="accent6">
                    <a:lumMod val="75000"/>
                  </a:schemeClr>
                </a:solidFill>
              </a:rPr>
              <a:t>Sometimes we get to college and realize that the behaviors that helped us adapt to our family of origin are not serving us in life outside our family.</a:t>
            </a:r>
            <a:r>
              <a:rPr lang="en-US" dirty="0"/>
              <a:t> This can make college very disorienting</a:t>
            </a:r>
          </a:p>
          <a:p>
            <a:pPr marL="541782" lvl="1" indent="-285750">
              <a:buFont typeface="Arial" panose="020B0604020202020204" pitchFamily="34" charset="0"/>
              <a:buChar char="•"/>
            </a:pPr>
            <a:r>
              <a:rPr lang="en-US" dirty="0"/>
              <a:t>For instance, you might become guarded due to a lot of conflict in the home, but then that guardedness stops you from being able to connect with others outside the home</a:t>
            </a:r>
          </a:p>
          <a:p>
            <a:r>
              <a:rPr lang="en-US" dirty="0">
                <a:solidFill>
                  <a:srgbClr val="C00000"/>
                </a:solidFill>
              </a:rPr>
              <a:t>What is your family of origin like overall? </a:t>
            </a:r>
            <a:r>
              <a:rPr lang="en-US" dirty="0"/>
              <a:t>Loud or quiet? Conflict-avoidant or high-conflict? Emotionally expressive or not? How did you adapt in order to best interact in this setting? </a:t>
            </a:r>
            <a:r>
              <a:rPr lang="en-US" dirty="0">
                <a:solidFill>
                  <a:srgbClr val="C00000"/>
                </a:solidFill>
              </a:rPr>
              <a:t>Which of those adaptations are helpful for you now, and which personality traits of yours do you wish were more flexible?</a:t>
            </a:r>
          </a:p>
          <a:p>
            <a:r>
              <a:rPr lang="en-US" dirty="0"/>
              <a:t>This is also why spending more time with family (such as during school breaks) can be confusing. In college, you started deciding how </a:t>
            </a:r>
            <a:r>
              <a:rPr lang="en-US" i="1" dirty="0"/>
              <a:t>you</a:t>
            </a:r>
            <a:r>
              <a:rPr lang="en-US" dirty="0"/>
              <a:t> wanted to be and making changes, but then you go home and find yourself reverting to how you were before. You started adapting to college, and that makes going home confusing</a:t>
            </a:r>
          </a:p>
          <a:p>
            <a:r>
              <a:rPr lang="en-US" dirty="0"/>
              <a:t>If you decide to have kids, in order to help them become more broadly resilient, consider giving them a wide community to interact with growing up</a:t>
            </a:r>
          </a:p>
        </p:txBody>
      </p:sp>
    </p:spTree>
    <p:extLst>
      <p:ext uri="{BB962C8B-B14F-4D97-AF65-F5344CB8AC3E}">
        <p14:creationId xmlns:p14="http://schemas.microsoft.com/office/powerpoint/2010/main" val="900386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6EFAE6D2-8902-E6B9-3DE6-3A840AD8F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AF06014-8E8E-6131-C710-C3A506095ED1}"/>
              </a:ext>
            </a:extLst>
          </p:cNvPr>
          <p:cNvSpPr>
            <a:spLocks noGrp="1"/>
          </p:cNvSpPr>
          <p:nvPr>
            <p:ph type="title"/>
          </p:nvPr>
        </p:nvSpPr>
        <p:spPr>
          <a:xfrm>
            <a:off x="2067362" y="170009"/>
            <a:ext cx="8057276" cy="1147762"/>
          </a:xfrm>
        </p:spPr>
        <p:txBody>
          <a:bodyPr/>
          <a:lstStyle/>
          <a:p>
            <a:r>
              <a:rPr lang="en-US" dirty="0"/>
              <a:t>No such thing as a perfect family</a:t>
            </a:r>
          </a:p>
        </p:txBody>
      </p:sp>
      <p:sp>
        <p:nvSpPr>
          <p:cNvPr id="3" name="Content Placeholder 2">
            <a:extLst>
              <a:ext uri="{FF2B5EF4-FFF2-40B4-BE49-F238E27FC236}">
                <a16:creationId xmlns:a16="http://schemas.microsoft.com/office/drawing/2014/main" id="{BBA7FC15-4CB2-FD8B-FD86-4ABE8E47E844}"/>
              </a:ext>
            </a:extLst>
          </p:cNvPr>
          <p:cNvSpPr>
            <a:spLocks noGrp="1"/>
          </p:cNvSpPr>
          <p:nvPr>
            <p:ph idx="1"/>
          </p:nvPr>
        </p:nvSpPr>
        <p:spPr>
          <a:xfrm>
            <a:off x="952500" y="1497431"/>
            <a:ext cx="10287000" cy="4492308"/>
          </a:xfrm>
        </p:spPr>
        <p:txBody>
          <a:bodyPr>
            <a:normAutofit lnSpcReduction="10000"/>
          </a:bodyPr>
          <a:lstStyle/>
          <a:p>
            <a:r>
              <a:rPr lang="en-US" dirty="0"/>
              <a:t>Ideally you had “good enough” caregivers, but every person feels hurt from some of the </a:t>
            </a:r>
            <a:r>
              <a:rPr lang="en-US" dirty="0" err="1"/>
              <a:t>misattunements</a:t>
            </a:r>
            <a:r>
              <a:rPr lang="en-US" dirty="0"/>
              <a:t> that happen(ed) in their family. Families simply can’t meet all our emotional needs, because they can’t read our minds (and they’re focused on protecting us from external threats, meeting some of their own needs, etc.). The process of realizing this is an important part of our development, one that is natural to struggle with </a:t>
            </a:r>
          </a:p>
          <a:p>
            <a:pPr marL="541782" lvl="1" indent="-285750">
              <a:buFont typeface="Arial" panose="020B0604020202020204" pitchFamily="34" charset="0"/>
              <a:buChar char="•"/>
            </a:pPr>
            <a:r>
              <a:rPr lang="en-US" dirty="0"/>
              <a:t>By “attunement,” we’re talking about other people being aware of and responding to our emotions appropriately, and “</a:t>
            </a:r>
            <a:r>
              <a:rPr lang="en-US" dirty="0" err="1"/>
              <a:t>misattunements</a:t>
            </a:r>
            <a:r>
              <a:rPr lang="en-US" dirty="0"/>
              <a:t>” are those moments of missed connection</a:t>
            </a:r>
          </a:p>
          <a:p>
            <a:r>
              <a:rPr lang="en-US" dirty="0"/>
              <a:t>We can help family better meet our needs by learning what we ourselves need and guiding those around us, </a:t>
            </a:r>
            <a:r>
              <a:rPr lang="en-US" i="1" dirty="0"/>
              <a:t>but</a:t>
            </a:r>
            <a:r>
              <a:rPr lang="en-US" dirty="0"/>
              <a:t> </a:t>
            </a:r>
            <a:r>
              <a:rPr lang="en-US" dirty="0" err="1"/>
              <a:t>misattunement</a:t>
            </a:r>
            <a:r>
              <a:rPr lang="en-US" dirty="0"/>
              <a:t> is also just a natural part of having a separate body and mind from those around us</a:t>
            </a:r>
          </a:p>
          <a:p>
            <a:r>
              <a:rPr lang="en-US" dirty="0"/>
              <a:t>The more that our parents are dealing with systemic stressors (e.g., working two jobs) or with their own personal challenges (e.g., divorce or mental health issues), the less capacity they sometimes have to attune to our needs</a:t>
            </a:r>
          </a:p>
        </p:txBody>
      </p:sp>
    </p:spTree>
    <p:extLst>
      <p:ext uri="{BB962C8B-B14F-4D97-AF65-F5344CB8AC3E}">
        <p14:creationId xmlns:p14="http://schemas.microsoft.com/office/powerpoint/2010/main" val="3558204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65F6A5FE-E66E-C80A-F3CE-C37D68719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D0FD8F-BBDA-501E-7C3A-7E213A92062D}"/>
              </a:ext>
            </a:extLst>
          </p:cNvPr>
          <p:cNvSpPr>
            <a:spLocks noGrp="1"/>
          </p:cNvSpPr>
          <p:nvPr>
            <p:ph type="title"/>
          </p:nvPr>
        </p:nvSpPr>
        <p:spPr>
          <a:xfrm>
            <a:off x="2993617" y="102268"/>
            <a:ext cx="6393664" cy="1147762"/>
          </a:xfrm>
        </p:spPr>
        <p:txBody>
          <a:bodyPr/>
          <a:lstStyle/>
          <a:p>
            <a:r>
              <a:rPr lang="en-US" dirty="0"/>
              <a:t>Society – the big “family”</a:t>
            </a:r>
          </a:p>
        </p:txBody>
      </p:sp>
      <p:sp>
        <p:nvSpPr>
          <p:cNvPr id="3" name="Content Placeholder 2">
            <a:extLst>
              <a:ext uri="{FF2B5EF4-FFF2-40B4-BE49-F238E27FC236}">
                <a16:creationId xmlns:a16="http://schemas.microsoft.com/office/drawing/2014/main" id="{BC23C1AA-98B3-FB1C-EA00-9A2BA444060D}"/>
              </a:ext>
            </a:extLst>
          </p:cNvPr>
          <p:cNvSpPr>
            <a:spLocks noGrp="1"/>
          </p:cNvSpPr>
          <p:nvPr>
            <p:ph idx="1"/>
          </p:nvPr>
        </p:nvSpPr>
        <p:spPr>
          <a:xfrm>
            <a:off x="952500" y="1483516"/>
            <a:ext cx="10287000" cy="4749503"/>
          </a:xfrm>
        </p:spPr>
        <p:txBody>
          <a:bodyPr>
            <a:normAutofit fontScale="85000" lnSpcReduction="20000"/>
          </a:bodyPr>
          <a:lstStyle/>
          <a:p>
            <a:r>
              <a:rPr lang="en-US" sz="2000" dirty="0"/>
              <a:t>We absorb values and ways of being from our family, but also from society. Just as understanding family patterns helps us which ones we do and don’t want to reinforce, </a:t>
            </a:r>
            <a:r>
              <a:rPr lang="en-US" sz="2000" dirty="0">
                <a:solidFill>
                  <a:srgbClr val="7030A0"/>
                </a:solidFill>
              </a:rPr>
              <a:t>understanding the surrounding culture can help you understand what sort of values you’re absorbing and then decide which ones  you feel are useful to you and align with your values</a:t>
            </a:r>
          </a:p>
          <a:p>
            <a:r>
              <a:rPr lang="en-US" sz="2000" dirty="0">
                <a:solidFill>
                  <a:srgbClr val="0070C0"/>
                </a:solidFill>
              </a:rPr>
              <a:t>Here are examples of some aspects of society that, by understanding them, can better help you understand your own perspective on life:</a:t>
            </a:r>
          </a:p>
          <a:p>
            <a:pPr marL="541782" lvl="1" indent="-285750">
              <a:buFont typeface="Arial" panose="020B0604020202020204" pitchFamily="34" charset="0"/>
              <a:buChar char="•"/>
            </a:pPr>
            <a:r>
              <a:rPr lang="en-US" dirty="0"/>
              <a:t>Media: whoever put together a show or song has their own values, and we absorb these. What are these values? What tactics are they using to “sell” us the show or song? (This can also be applied to the news, advertisements, and social media)</a:t>
            </a:r>
          </a:p>
          <a:p>
            <a:pPr marL="541782" lvl="1" indent="-285750">
              <a:buFont typeface="Arial" panose="020B0604020202020204" pitchFamily="34" charset="0"/>
              <a:buChar char="•"/>
            </a:pPr>
            <a:r>
              <a:rPr lang="en-US" dirty="0"/>
              <a:t>Societal events: for instance, school shootings, climate change, and political policies all influence how we interact with the world (and how your family chose to interact with you)</a:t>
            </a:r>
          </a:p>
          <a:p>
            <a:r>
              <a:rPr lang="en-US" sz="2000" dirty="0"/>
              <a:t>We are absorbing messages from society constantly, whether we like it or not:</a:t>
            </a:r>
          </a:p>
          <a:p>
            <a:pPr marL="541782" lvl="1" indent="-285750">
              <a:buFont typeface="Arial" panose="020B0604020202020204" pitchFamily="34" charset="0"/>
              <a:buChar char="•"/>
            </a:pPr>
            <a:r>
              <a:rPr lang="en-US" sz="1800" dirty="0"/>
              <a:t>That’s why even a boy whose parents encourage him to express emotions is simultaneously getting messaging that certain emotions are “weak” or not okay to have. Or, if you see someone on the news deal with their pain through hurting others, you are more likely to decide this is a possible path for you</a:t>
            </a:r>
            <a:endParaRPr lang="en-US" sz="2000" dirty="0"/>
          </a:p>
          <a:p>
            <a:r>
              <a:rPr lang="en-US" sz="2000" dirty="0">
                <a:solidFill>
                  <a:schemeClr val="accent6">
                    <a:lumMod val="75000"/>
                  </a:schemeClr>
                </a:solidFill>
              </a:rPr>
              <a:t>However, being aware of what we’re absorbing from others allows us more freedom to decide who we want to be and to make efforts to do that</a:t>
            </a:r>
          </a:p>
          <a:p>
            <a:pPr marL="541782" lvl="1"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132086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0A207400-5991-5EF1-25DF-439D90C69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41A6DC3-98B0-2535-5D74-F53AB30058F0}"/>
              </a:ext>
            </a:extLst>
          </p:cNvPr>
          <p:cNvSpPr>
            <a:spLocks noGrp="1"/>
          </p:cNvSpPr>
          <p:nvPr>
            <p:ph type="title"/>
          </p:nvPr>
        </p:nvSpPr>
        <p:spPr>
          <a:xfrm>
            <a:off x="952500" y="0"/>
            <a:ext cx="10287000" cy="1147762"/>
          </a:xfrm>
        </p:spPr>
        <p:txBody>
          <a:bodyPr/>
          <a:lstStyle/>
          <a:p>
            <a:pPr algn="ctr"/>
            <a:r>
              <a:rPr lang="en-US" dirty="0"/>
              <a:t>some disclaimers</a:t>
            </a:r>
          </a:p>
        </p:txBody>
      </p:sp>
      <p:sp>
        <p:nvSpPr>
          <p:cNvPr id="3" name="Content Placeholder 2">
            <a:extLst>
              <a:ext uri="{FF2B5EF4-FFF2-40B4-BE49-F238E27FC236}">
                <a16:creationId xmlns:a16="http://schemas.microsoft.com/office/drawing/2014/main" id="{AF856D06-9949-61F1-4C64-98C1C4B215DD}"/>
              </a:ext>
            </a:extLst>
          </p:cNvPr>
          <p:cNvSpPr>
            <a:spLocks noGrp="1"/>
          </p:cNvSpPr>
          <p:nvPr>
            <p:ph idx="1"/>
          </p:nvPr>
        </p:nvSpPr>
        <p:spPr>
          <a:xfrm>
            <a:off x="952500" y="1284215"/>
            <a:ext cx="10287000" cy="5113095"/>
          </a:xfrm>
        </p:spPr>
        <p:txBody>
          <a:bodyPr>
            <a:normAutofit fontScale="77500" lnSpcReduction="20000"/>
          </a:bodyPr>
          <a:lstStyle/>
          <a:p>
            <a:r>
              <a:rPr lang="en-US" dirty="0">
                <a:solidFill>
                  <a:srgbClr val="C00000"/>
                </a:solidFill>
              </a:rPr>
              <a:t>It’s normal to be confused about yourself and your family when you’re in college</a:t>
            </a:r>
          </a:p>
          <a:p>
            <a:pPr marL="541782" lvl="1" indent="-285750">
              <a:buFont typeface="Arial" panose="020B0604020202020204" pitchFamily="34" charset="0"/>
              <a:buChar char="•"/>
            </a:pPr>
            <a:r>
              <a:rPr lang="en-US" dirty="0"/>
              <a:t>When you get to college, you see a lot of different ways of being and acting. When you were growing up, family taught you what was important. Now you’re an adult being put in situations where you need to decide for yourself what </a:t>
            </a:r>
            <a:r>
              <a:rPr lang="en-US" i="1" dirty="0"/>
              <a:t>you</a:t>
            </a:r>
            <a:r>
              <a:rPr lang="en-US" dirty="0"/>
              <a:t> think is important. Through thought, conversation, and experimentation, you’ll be figuring out which values to keep, which to modify, and which to discard</a:t>
            </a:r>
          </a:p>
          <a:p>
            <a:pPr marL="541782" lvl="1" indent="-285750">
              <a:buFont typeface="Arial" panose="020B0604020202020204" pitchFamily="34" charset="0"/>
              <a:buChar char="•"/>
            </a:pPr>
            <a:r>
              <a:rPr lang="en-US" dirty="0"/>
              <a:t>This can be a challenging time, but know that it is a completely normal part of “adulting.” Basically, whether you like it or not, your life has changed and you’re responsible for own life</a:t>
            </a:r>
          </a:p>
          <a:p>
            <a:r>
              <a:rPr lang="en-US" dirty="0">
                <a:solidFill>
                  <a:srgbClr val="7030A0"/>
                </a:solidFill>
              </a:rPr>
              <a:t>Adoption/alternative family structures (including divorce) are relevant to development</a:t>
            </a:r>
          </a:p>
          <a:p>
            <a:pPr marL="541782" lvl="1" indent="-285750">
              <a:buFont typeface="Arial" panose="020B0604020202020204" pitchFamily="34" charset="0"/>
              <a:buChar char="•"/>
            </a:pPr>
            <a:r>
              <a:rPr lang="en-US" dirty="0"/>
              <a:t>“Family” and “caregivers” are used interchangeably in this </a:t>
            </a:r>
            <a:r>
              <a:rPr lang="en-US" dirty="0" err="1"/>
              <a:t>powerpoint</a:t>
            </a:r>
            <a:r>
              <a:rPr lang="en-US" dirty="0"/>
              <a:t>. If you have a more complicated family story, just know that ages 0-3 are when the strongest subconscious patterns get absorbed, but you still learn a lot from whoever you are living with at different stages growing up</a:t>
            </a:r>
          </a:p>
          <a:p>
            <a:pPr marL="541782" lvl="1" indent="-285750">
              <a:buFont typeface="Arial" panose="020B0604020202020204" pitchFamily="34" charset="0"/>
              <a:buChar char="•"/>
            </a:pPr>
            <a:r>
              <a:rPr lang="en-US" dirty="0"/>
              <a:t>If you switched families (or family structures) during childhood, an additional question to ask yourself is whether you were given space to grieve the losses you endured. Caregivers often have trouble providing this space for their child because they were at a point of transition, too. It may be that now as an adult you need to make time to process the loss (therapy can help with this)</a:t>
            </a:r>
          </a:p>
          <a:p>
            <a:r>
              <a:rPr lang="en-US" dirty="0">
                <a:solidFill>
                  <a:schemeClr val="accent4">
                    <a:lumMod val="50000"/>
                  </a:schemeClr>
                </a:solidFill>
              </a:rPr>
              <a:t>Cultural differences are challenging</a:t>
            </a:r>
          </a:p>
          <a:p>
            <a:pPr marL="541782" lvl="1" indent="-285750">
              <a:buFont typeface="Arial" panose="020B0604020202020204" pitchFamily="34" charset="0"/>
              <a:buChar char="•"/>
            </a:pPr>
            <a:r>
              <a:rPr lang="en-US" dirty="0"/>
              <a:t>Multicultural family dynamics would require a whole other </a:t>
            </a:r>
            <a:r>
              <a:rPr lang="en-US" dirty="0" err="1"/>
              <a:t>powerpoint</a:t>
            </a:r>
            <a:r>
              <a:rPr lang="en-US" dirty="0"/>
              <a:t>. It can become confusing or even impossible for multicultural families to agree on what is or should be a “normal” way to be raised or to behave. For instance, what we legally call abuse here may be a normal form of discipline in your parents’ home country, or rules around how to socialize with people outside the family may vary substantially</a:t>
            </a:r>
          </a:p>
          <a:p>
            <a:r>
              <a:rPr lang="en-US" dirty="0">
                <a:solidFill>
                  <a:srgbClr val="0070C0"/>
                </a:solidFill>
              </a:rPr>
              <a:t>Do you have irreconcilable differences with your family?</a:t>
            </a:r>
          </a:p>
          <a:p>
            <a:pPr marL="541782" lvl="1" indent="-285750">
              <a:buFont typeface="Arial" panose="020B0604020202020204" pitchFamily="34" charset="0"/>
              <a:buChar char="•"/>
            </a:pPr>
            <a:r>
              <a:rPr lang="en-US" dirty="0"/>
              <a:t>Sometimes we are very different from our family. Complicated decisions (such as whether to come out as queer and risk family conflict, or whether political differences are worth cutting off contact) have no right answer. We all absorb narratives like “family first” or “be true to yourself,” and they can be very confusing. It is up to you and only you to decide what is most important to you.</a:t>
            </a:r>
          </a:p>
          <a:p>
            <a:pPr marL="541782" lvl="1" indent="-285750">
              <a:buFont typeface="Arial" panose="020B0604020202020204" pitchFamily="34" charset="0"/>
              <a:buChar char="•"/>
            </a:pPr>
            <a:r>
              <a:rPr lang="en-US" dirty="0"/>
              <a:t>Just know that life can be very hard without support from your family, so if you choose that route, try to develop another community that can be there for you instead</a:t>
            </a:r>
          </a:p>
          <a:p>
            <a:pPr lvl="1"/>
            <a:endParaRPr lang="en-US" dirty="0"/>
          </a:p>
        </p:txBody>
      </p:sp>
    </p:spTree>
    <p:extLst>
      <p:ext uri="{BB962C8B-B14F-4D97-AF65-F5344CB8AC3E}">
        <p14:creationId xmlns:p14="http://schemas.microsoft.com/office/powerpoint/2010/main" val="3558576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56531784-7972-8BCC-1759-0F1C02391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628FD0E-C982-EA66-95AE-FD9C147B5C18}"/>
              </a:ext>
            </a:extLst>
          </p:cNvPr>
          <p:cNvSpPr>
            <a:spLocks noGrp="1"/>
          </p:cNvSpPr>
          <p:nvPr>
            <p:ph type="title"/>
          </p:nvPr>
        </p:nvSpPr>
        <p:spPr>
          <a:xfrm>
            <a:off x="952500" y="219644"/>
            <a:ext cx="10287000" cy="1147762"/>
          </a:xfrm>
        </p:spPr>
        <p:txBody>
          <a:bodyPr/>
          <a:lstStyle/>
          <a:p>
            <a:pPr algn="ctr"/>
            <a:r>
              <a:rPr lang="en-US" dirty="0"/>
              <a:t>Thank you!</a:t>
            </a:r>
          </a:p>
        </p:txBody>
      </p:sp>
      <p:sp>
        <p:nvSpPr>
          <p:cNvPr id="3" name="Content Placeholder 2">
            <a:extLst>
              <a:ext uri="{FF2B5EF4-FFF2-40B4-BE49-F238E27FC236}">
                <a16:creationId xmlns:a16="http://schemas.microsoft.com/office/drawing/2014/main" id="{F7C2B847-5C58-1393-7AC4-3047E5364427}"/>
              </a:ext>
            </a:extLst>
          </p:cNvPr>
          <p:cNvSpPr>
            <a:spLocks noGrp="1"/>
          </p:cNvSpPr>
          <p:nvPr>
            <p:ph idx="1"/>
          </p:nvPr>
        </p:nvSpPr>
        <p:spPr>
          <a:xfrm>
            <a:off x="952500" y="1610687"/>
            <a:ext cx="10287000" cy="4566276"/>
          </a:xfrm>
        </p:spPr>
        <p:txBody>
          <a:bodyPr>
            <a:normAutofit/>
          </a:bodyPr>
          <a:lstStyle/>
          <a:p>
            <a:pPr marL="0" indent="0">
              <a:lnSpc>
                <a:spcPts val="3040"/>
              </a:lnSpc>
              <a:spcBef>
                <a:spcPts val="0"/>
              </a:spcBef>
              <a:buNone/>
            </a:pPr>
            <a:r>
              <a:rPr lang="en-US" dirty="0"/>
              <a:t>If you’d like to connect with Counseling and Psychological Services (CAPS), we’re here for you </a:t>
            </a:r>
            <a:r>
              <a:rPr lang="en-US" dirty="0">
                <a:solidFill>
                  <a:srgbClr val="7030A0"/>
                </a:solidFill>
              </a:rPr>
              <a:t>(for free!)</a:t>
            </a:r>
          </a:p>
          <a:p>
            <a:pPr marL="0" indent="0">
              <a:lnSpc>
                <a:spcPts val="2340"/>
              </a:lnSpc>
              <a:spcBef>
                <a:spcPts val="0"/>
              </a:spcBef>
              <a:buNone/>
            </a:pPr>
            <a:endParaRPr lang="en-US" sz="1800" dirty="0"/>
          </a:p>
          <a:p>
            <a:pPr marL="0" indent="0">
              <a:lnSpc>
                <a:spcPts val="2340"/>
              </a:lnSpc>
              <a:spcBef>
                <a:spcPts val="0"/>
              </a:spcBef>
              <a:buNone/>
            </a:pPr>
            <a:r>
              <a:rPr lang="en-US" sz="1800" b="1" dirty="0"/>
              <a:t>Individual Counseling</a:t>
            </a:r>
          </a:p>
          <a:p>
            <a:pPr marL="0" indent="0">
              <a:lnSpc>
                <a:spcPts val="2340"/>
              </a:lnSpc>
              <a:spcBef>
                <a:spcPts val="0"/>
              </a:spcBef>
              <a:buNone/>
            </a:pPr>
            <a:r>
              <a:rPr lang="en-US" sz="1800" dirty="0"/>
              <a:t>Go online to schedule an appointment on the morning of the day you want to be seen: 	</a:t>
            </a:r>
            <a:r>
              <a:rPr lang="en-US" sz="1800" u="sng" dirty="0">
                <a:solidFill>
                  <a:srgbClr val="0070C0"/>
                </a:solidFill>
              </a:rPr>
              <a:t>https://caps.unl.edu/how-schedule-online-appointment</a:t>
            </a:r>
            <a:br>
              <a:rPr lang="en-US" sz="1800" dirty="0"/>
            </a:br>
            <a:r>
              <a:rPr lang="en-US" sz="1800" dirty="0"/>
              <a:t>For 24/7 crisis line, call our front desk at (402) 472-7450 and press 4</a:t>
            </a:r>
          </a:p>
          <a:p>
            <a:pPr marL="0" indent="0">
              <a:lnSpc>
                <a:spcPts val="2340"/>
              </a:lnSpc>
              <a:spcBef>
                <a:spcPts val="0"/>
              </a:spcBef>
              <a:buNone/>
            </a:pPr>
            <a:endParaRPr lang="en-US" sz="1800" dirty="0"/>
          </a:p>
          <a:p>
            <a:pPr marL="0" indent="0">
              <a:lnSpc>
                <a:spcPts val="2340"/>
              </a:lnSpc>
              <a:spcBef>
                <a:spcPts val="0"/>
              </a:spcBef>
              <a:buNone/>
            </a:pPr>
            <a:r>
              <a:rPr lang="en-US" sz="1800" b="1" dirty="0"/>
              <a:t>Let’s Talk</a:t>
            </a:r>
            <a:br>
              <a:rPr lang="en-US" sz="1800" dirty="0"/>
            </a:br>
            <a:r>
              <a:rPr lang="en-US" sz="1800" dirty="0"/>
              <a:t>Chat informally with a professional from CAPS. Learn more at </a:t>
            </a:r>
            <a:r>
              <a:rPr lang="en-US" sz="1800" dirty="0">
                <a:hlinkClick r:id="rId3"/>
              </a:rPr>
              <a:t>https://caps.unl.edu/lets-talk</a:t>
            </a:r>
            <a:r>
              <a:rPr lang="en-US" sz="1800" dirty="0"/>
              <a:t> </a:t>
            </a:r>
          </a:p>
          <a:p>
            <a:pPr marL="0">
              <a:lnSpc>
                <a:spcPts val="2340"/>
              </a:lnSpc>
              <a:spcBef>
                <a:spcPts val="0"/>
              </a:spcBef>
            </a:pPr>
            <a:r>
              <a:rPr lang="en-US" sz="1800" dirty="0"/>
              <a:t>Virtual sessions are available by appointment. </a:t>
            </a:r>
          </a:p>
          <a:p>
            <a:pPr marL="0">
              <a:lnSpc>
                <a:spcPts val="2340"/>
              </a:lnSpc>
              <a:spcBef>
                <a:spcPts val="0"/>
              </a:spcBef>
            </a:pPr>
            <a:r>
              <a:rPr lang="en-US" sz="1800" dirty="0"/>
              <a:t>In-person sessions available through TRIO or Military &amp; Veteran Success Center.</a:t>
            </a:r>
          </a:p>
          <a:p>
            <a:pPr marL="0" indent="0">
              <a:lnSpc>
                <a:spcPts val="2340"/>
              </a:lnSpc>
              <a:spcBef>
                <a:spcPts val="0"/>
              </a:spcBef>
              <a:buNone/>
            </a:pPr>
            <a:endParaRPr lang="en-US" sz="1800" dirty="0"/>
          </a:p>
          <a:p>
            <a:pPr marL="0" indent="0">
              <a:lnSpc>
                <a:spcPts val="2340"/>
              </a:lnSpc>
              <a:spcBef>
                <a:spcPts val="0"/>
              </a:spcBef>
              <a:buNone/>
            </a:pPr>
            <a:endParaRPr lang="en-US" sz="1800" dirty="0"/>
          </a:p>
          <a:p>
            <a:pPr marL="0" indent="0">
              <a:lnSpc>
                <a:spcPts val="2340"/>
              </a:lnSpc>
              <a:spcBef>
                <a:spcPts val="0"/>
              </a:spcBef>
              <a:buNone/>
            </a:pPr>
            <a:r>
              <a:rPr lang="en-US" sz="1800" dirty="0"/>
              <a:t>Counseling and Psychological Services | Located in the University Health Center, Level Two</a:t>
            </a:r>
          </a:p>
          <a:p>
            <a:endParaRPr lang="en-US" dirty="0"/>
          </a:p>
        </p:txBody>
      </p:sp>
    </p:spTree>
    <p:extLst>
      <p:ext uri="{BB962C8B-B14F-4D97-AF65-F5344CB8AC3E}">
        <p14:creationId xmlns:p14="http://schemas.microsoft.com/office/powerpoint/2010/main" val="2600997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A1E5A08-12A1-79B9-C008-1C059C239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87E01DE-A8D2-1D51-9B17-BA20F7BE5781}"/>
              </a:ext>
            </a:extLst>
          </p:cNvPr>
          <p:cNvSpPr txBox="1"/>
          <p:nvPr/>
        </p:nvSpPr>
        <p:spPr>
          <a:xfrm>
            <a:off x="2516113" y="2376438"/>
            <a:ext cx="7159771" cy="2308324"/>
          </a:xfrm>
          <a:prstGeom prst="rect">
            <a:avLst/>
          </a:prstGeom>
          <a:noFill/>
        </p:spPr>
        <p:txBody>
          <a:bodyPr wrap="square" rtlCol="0">
            <a:spAutoFit/>
          </a:bodyPr>
          <a:lstStyle/>
          <a:p>
            <a:r>
              <a:rPr lang="en-US" sz="2400" dirty="0">
                <a:cs typeface="Dreaming Outloud Script Pro" panose="020B0604020202020204" pitchFamily="66" charset="0"/>
              </a:rPr>
              <a:t>a </a:t>
            </a:r>
            <a:r>
              <a:rPr lang="en-US" sz="2400" b="1" dirty="0">
                <a:cs typeface="Dreaming Outloud Script Pro" panose="020B0604020202020204" pitchFamily="66" charset="0"/>
              </a:rPr>
              <a:t>very brief </a:t>
            </a:r>
            <a:r>
              <a:rPr lang="en-US" sz="2400" dirty="0">
                <a:cs typeface="Dreaming Outloud Script Pro" panose="020B0604020202020204" pitchFamily="66" charset="0"/>
              </a:rPr>
              <a:t>introduction to some psychological concepts related to family </a:t>
            </a:r>
          </a:p>
          <a:p>
            <a:endParaRPr lang="en-US" sz="2400" dirty="0">
              <a:cs typeface="Dreaming Outloud Script Pro" panose="020B0604020202020204" pitchFamily="66" charset="0"/>
            </a:endParaRPr>
          </a:p>
          <a:p>
            <a:r>
              <a:rPr lang="en-US" sz="2400" dirty="0">
                <a:cs typeface="Dreaming Outloud Script Pro" panose="020B0604020202020204" pitchFamily="66" charset="0"/>
              </a:rPr>
              <a:t>along with some simple questions to get you thinking about how these concepts apply to you</a:t>
            </a:r>
          </a:p>
          <a:p>
            <a:endParaRPr lang="en-US" sz="2400" dirty="0"/>
          </a:p>
        </p:txBody>
      </p:sp>
      <p:sp>
        <p:nvSpPr>
          <p:cNvPr id="9" name="Subtitle 2">
            <a:extLst>
              <a:ext uri="{FF2B5EF4-FFF2-40B4-BE49-F238E27FC236}">
                <a16:creationId xmlns:a16="http://schemas.microsoft.com/office/drawing/2014/main" id="{E7EF96B1-60E4-DF18-4CA2-F06CB797B82C}"/>
              </a:ext>
            </a:extLst>
          </p:cNvPr>
          <p:cNvSpPr txBox="1">
            <a:spLocks/>
          </p:cNvSpPr>
          <p:nvPr/>
        </p:nvSpPr>
        <p:spPr>
          <a:xfrm>
            <a:off x="2405451" y="5588170"/>
            <a:ext cx="7381097" cy="45786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University of Nebraska – Lincoln | Counseling and Psychological Services</a:t>
            </a:r>
          </a:p>
        </p:txBody>
      </p:sp>
    </p:spTree>
    <p:extLst>
      <p:ext uri="{BB962C8B-B14F-4D97-AF65-F5344CB8AC3E}">
        <p14:creationId xmlns:p14="http://schemas.microsoft.com/office/powerpoint/2010/main" val="19805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18BF8AC-B564-F306-B541-78BCBCE38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74B3585-2A87-A58C-8341-5ED5000D9C5C}"/>
              </a:ext>
            </a:extLst>
          </p:cNvPr>
          <p:cNvSpPr>
            <a:spLocks noGrp="1"/>
          </p:cNvSpPr>
          <p:nvPr>
            <p:ph type="title"/>
          </p:nvPr>
        </p:nvSpPr>
        <p:spPr>
          <a:xfrm>
            <a:off x="952500" y="446846"/>
            <a:ext cx="10287000" cy="1147762"/>
          </a:xfrm>
        </p:spPr>
        <p:txBody>
          <a:bodyPr/>
          <a:lstStyle/>
          <a:p>
            <a:r>
              <a:rPr lang="en-US" dirty="0"/>
              <a:t>Table of contents</a:t>
            </a:r>
          </a:p>
        </p:txBody>
      </p:sp>
      <p:sp>
        <p:nvSpPr>
          <p:cNvPr id="3" name="Content Placeholder 2">
            <a:extLst>
              <a:ext uri="{FF2B5EF4-FFF2-40B4-BE49-F238E27FC236}">
                <a16:creationId xmlns:a16="http://schemas.microsoft.com/office/drawing/2014/main" id="{DAD4F3CA-136A-3396-B75D-6C9C39DE47FF}"/>
              </a:ext>
            </a:extLst>
          </p:cNvPr>
          <p:cNvSpPr>
            <a:spLocks noGrp="1"/>
          </p:cNvSpPr>
          <p:nvPr>
            <p:ph idx="1"/>
          </p:nvPr>
        </p:nvSpPr>
        <p:spPr>
          <a:xfrm>
            <a:off x="952500" y="1832991"/>
            <a:ext cx="10287000" cy="4123192"/>
          </a:xfrm>
        </p:spPr>
        <p:txBody>
          <a:bodyPr>
            <a:normAutofit/>
          </a:bodyPr>
          <a:lstStyle/>
          <a:p>
            <a:pPr marL="342900" indent="-342900">
              <a:buFont typeface="+mj-lt"/>
              <a:buAutoNum type="arabicPeriod"/>
            </a:pPr>
            <a:r>
              <a:rPr lang="en-US" dirty="0"/>
              <a:t>Families help us learn about our emotions (3 &amp; 4)</a:t>
            </a:r>
          </a:p>
          <a:p>
            <a:pPr marL="342900" indent="-342900">
              <a:buFont typeface="+mj-lt"/>
              <a:buAutoNum type="arabicPeriod"/>
            </a:pPr>
            <a:r>
              <a:rPr lang="en-US" dirty="0"/>
              <a:t>Families teach us how to relate (“attachment styles”) (5 &amp; 6)</a:t>
            </a:r>
          </a:p>
          <a:p>
            <a:pPr marL="342900" indent="-342900">
              <a:buFont typeface="+mj-lt"/>
              <a:buAutoNum type="arabicPeriod"/>
            </a:pPr>
            <a:r>
              <a:rPr lang="en-US" dirty="0"/>
              <a:t>“Goodness-of-fit” within your family (7)</a:t>
            </a:r>
          </a:p>
          <a:p>
            <a:pPr marL="342900" indent="-342900">
              <a:buFont typeface="+mj-lt"/>
              <a:buAutoNum type="arabicPeriod"/>
            </a:pPr>
            <a:r>
              <a:rPr lang="en-US" dirty="0"/>
              <a:t>What is getting passed down behaviorally? (8)</a:t>
            </a:r>
          </a:p>
          <a:p>
            <a:pPr marL="342900" indent="-342900">
              <a:buFont typeface="+mj-lt"/>
              <a:buAutoNum type="arabicPeriod"/>
            </a:pPr>
            <a:r>
              <a:rPr lang="en-US" dirty="0"/>
              <a:t>Adapting to living in your family, then adapting to life more widely (9)</a:t>
            </a:r>
          </a:p>
          <a:p>
            <a:pPr marL="342900" indent="-342900">
              <a:buFont typeface="+mj-lt"/>
              <a:buAutoNum type="arabicPeriod"/>
            </a:pPr>
            <a:r>
              <a:rPr lang="en-US" dirty="0"/>
              <a:t>No such thing as a perfect family (10)</a:t>
            </a:r>
          </a:p>
          <a:p>
            <a:pPr marL="342900" indent="-342900">
              <a:buFont typeface="+mj-lt"/>
              <a:buAutoNum type="arabicPeriod"/>
            </a:pPr>
            <a:r>
              <a:rPr lang="en-US" dirty="0"/>
              <a:t>Society – the big family (11)</a:t>
            </a:r>
          </a:p>
          <a:p>
            <a:pPr marL="342900" indent="-342900">
              <a:buFont typeface="+mj-lt"/>
              <a:buAutoNum type="arabicPeriod"/>
            </a:pPr>
            <a:r>
              <a:rPr lang="en-US" dirty="0"/>
              <a:t>Some disclaimers (college, adoption, culture, irreconcilable family differences) (12)</a:t>
            </a:r>
          </a:p>
          <a:p>
            <a:pPr marL="342900" indent="-342900">
              <a:buFont typeface="+mj-lt"/>
              <a:buAutoNum type="arabicPeriod"/>
            </a:pPr>
            <a:r>
              <a:rPr lang="en-US" dirty="0"/>
              <a:t>UNL CAPS information (13)</a:t>
            </a:r>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1279406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F564F1E-AC27-EB94-729B-17B32A340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795BF8A-0CE2-AB2C-22F1-C75C542D5B9B}"/>
              </a:ext>
            </a:extLst>
          </p:cNvPr>
          <p:cNvSpPr>
            <a:spLocks noGrp="1"/>
          </p:cNvSpPr>
          <p:nvPr>
            <p:ph type="title"/>
          </p:nvPr>
        </p:nvSpPr>
        <p:spPr>
          <a:xfrm>
            <a:off x="805163" y="305037"/>
            <a:ext cx="10852042" cy="1147762"/>
          </a:xfrm>
        </p:spPr>
        <p:txBody>
          <a:bodyPr/>
          <a:lstStyle/>
          <a:p>
            <a:r>
              <a:rPr lang="en-US" dirty="0"/>
              <a:t>Our parents help us learn about our emotions</a:t>
            </a:r>
          </a:p>
        </p:txBody>
      </p:sp>
      <p:sp>
        <p:nvSpPr>
          <p:cNvPr id="3" name="Content Placeholder 2">
            <a:extLst>
              <a:ext uri="{FF2B5EF4-FFF2-40B4-BE49-F238E27FC236}">
                <a16:creationId xmlns:a16="http://schemas.microsoft.com/office/drawing/2014/main" id="{4B53EB75-0086-E5C6-CD3B-923E425596E5}"/>
              </a:ext>
            </a:extLst>
          </p:cNvPr>
          <p:cNvSpPr>
            <a:spLocks noGrp="1"/>
          </p:cNvSpPr>
          <p:nvPr>
            <p:ph idx="1"/>
          </p:nvPr>
        </p:nvSpPr>
        <p:spPr>
          <a:xfrm>
            <a:off x="952500" y="1843549"/>
            <a:ext cx="10287000" cy="4513006"/>
          </a:xfrm>
        </p:spPr>
        <p:txBody>
          <a:bodyPr/>
          <a:lstStyle/>
          <a:p>
            <a:r>
              <a:rPr lang="en-US" dirty="0"/>
              <a:t>Emotions aren’t “objective”—our mind notices our bodily sensations and decides what they </a:t>
            </a:r>
            <a:r>
              <a:rPr lang="en-US" i="1" dirty="0"/>
              <a:t>mean </a:t>
            </a:r>
            <a:r>
              <a:rPr lang="en-US" dirty="0"/>
              <a:t>and how they need to be reacted to</a:t>
            </a:r>
          </a:p>
          <a:p>
            <a:r>
              <a:rPr lang="en-US" dirty="0">
                <a:solidFill>
                  <a:srgbClr val="7030A0"/>
                </a:solidFill>
              </a:rPr>
              <a:t>From birth, our caregivers teach us what emotions we are feeling, and whether it’s “okay” to have that emotion or not</a:t>
            </a:r>
          </a:p>
          <a:p>
            <a:pPr marL="541782" lvl="1" indent="-285750">
              <a:buFont typeface="Wingdings" panose="05000000000000000000" pitchFamily="2" charset="2"/>
              <a:buChar char="§"/>
            </a:pPr>
            <a:r>
              <a:rPr lang="en-US" dirty="0"/>
              <a:t>For instance, if your family thinks it’s okay to feel happiness but not sadness, you might stop letting yourself feel sad. This doesn’t always make the sadness go away, though, it may just mean you have less go-to tools for working through sadness when it comes up</a:t>
            </a:r>
          </a:p>
          <a:p>
            <a:r>
              <a:rPr lang="en-US" dirty="0"/>
              <a:t>Our caregivers also model for us how to deal with different emotions</a:t>
            </a:r>
          </a:p>
          <a:p>
            <a:pPr marL="541782" lvl="1" indent="-285750">
              <a:buFont typeface="Wingdings" panose="05000000000000000000" pitchFamily="2" charset="2"/>
              <a:buChar char="§"/>
            </a:pPr>
            <a:r>
              <a:rPr lang="en-US" dirty="0"/>
              <a:t>For instance, if you regularly see your parent lash out when they feel scared, you might start lashing out when </a:t>
            </a:r>
            <a:r>
              <a:rPr lang="en-US" i="1" dirty="0"/>
              <a:t>you</a:t>
            </a:r>
            <a:r>
              <a:rPr lang="en-US" dirty="0"/>
              <a:t> feel scared. If you see your parent get support when they feel scared, you might learn to seek support too</a:t>
            </a:r>
          </a:p>
          <a:p>
            <a:pPr lvl="1"/>
            <a:endParaRPr lang="en-US" dirty="0"/>
          </a:p>
        </p:txBody>
      </p:sp>
    </p:spTree>
    <p:extLst>
      <p:ext uri="{BB962C8B-B14F-4D97-AF65-F5344CB8AC3E}">
        <p14:creationId xmlns:p14="http://schemas.microsoft.com/office/powerpoint/2010/main" val="2549594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CD15957E-7663-DFA3-C7C7-38D7EBF2C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158A0C-9E49-0837-1E8B-472C1C2A6CA0}"/>
              </a:ext>
            </a:extLst>
          </p:cNvPr>
          <p:cNvSpPr>
            <a:spLocks noGrp="1"/>
          </p:cNvSpPr>
          <p:nvPr>
            <p:ph type="title"/>
          </p:nvPr>
        </p:nvSpPr>
        <p:spPr>
          <a:xfrm>
            <a:off x="952500" y="297397"/>
            <a:ext cx="10942221" cy="1147762"/>
          </a:xfrm>
        </p:spPr>
        <p:txBody>
          <a:bodyPr/>
          <a:lstStyle/>
          <a:p>
            <a:pPr algn="ctr"/>
            <a:r>
              <a:rPr lang="en-US" dirty="0"/>
              <a:t>WHAT EMOTIONAL PATTERNS DID YOU ABSORB?</a:t>
            </a:r>
            <a:br>
              <a:rPr lang="en-US" dirty="0"/>
            </a:br>
            <a:r>
              <a:rPr lang="en-US" dirty="0"/>
              <a:t>(questions to consider)</a:t>
            </a:r>
          </a:p>
        </p:txBody>
      </p:sp>
      <p:sp>
        <p:nvSpPr>
          <p:cNvPr id="3" name="Content Placeholder 2">
            <a:extLst>
              <a:ext uri="{FF2B5EF4-FFF2-40B4-BE49-F238E27FC236}">
                <a16:creationId xmlns:a16="http://schemas.microsoft.com/office/drawing/2014/main" id="{E8E4B17B-E69F-3304-69B1-D935D84532FC}"/>
              </a:ext>
            </a:extLst>
          </p:cNvPr>
          <p:cNvSpPr>
            <a:spLocks noGrp="1"/>
          </p:cNvSpPr>
          <p:nvPr>
            <p:ph idx="1"/>
          </p:nvPr>
        </p:nvSpPr>
        <p:spPr>
          <a:xfrm>
            <a:off x="952500" y="1802142"/>
            <a:ext cx="10287000" cy="3890965"/>
          </a:xfrm>
        </p:spPr>
        <p:txBody>
          <a:bodyPr>
            <a:normAutofit lnSpcReduction="10000"/>
          </a:bodyPr>
          <a:lstStyle/>
          <a:p>
            <a:r>
              <a:rPr lang="en-US" dirty="0">
                <a:solidFill>
                  <a:srgbClr val="0070C0"/>
                </a:solidFill>
              </a:rPr>
              <a:t>Let’s look at sadness, fear, anger, anxiety, and joy (some core emotions):</a:t>
            </a:r>
          </a:p>
          <a:p>
            <a:r>
              <a:rPr lang="en-US" dirty="0">
                <a:solidFill>
                  <a:srgbClr val="7030A0"/>
                </a:solidFill>
              </a:rPr>
              <a:t>Which of these emotions did your family accept or encourage?</a:t>
            </a:r>
          </a:p>
          <a:p>
            <a:r>
              <a:rPr lang="en-US" dirty="0">
                <a:solidFill>
                  <a:srgbClr val="7030A0"/>
                </a:solidFill>
              </a:rPr>
              <a:t>Which of these emotions did your family judge or reject? </a:t>
            </a:r>
          </a:p>
          <a:p>
            <a:r>
              <a:rPr lang="en-US" dirty="0">
                <a:solidFill>
                  <a:srgbClr val="C00000"/>
                </a:solidFill>
              </a:rPr>
              <a:t>Parents teach kids how to deal with emotions: both through giving advice but also through modeling</a:t>
            </a:r>
          </a:p>
          <a:p>
            <a:r>
              <a:rPr lang="en-US" dirty="0">
                <a:solidFill>
                  <a:srgbClr val="7030A0"/>
                </a:solidFill>
              </a:rPr>
              <a:t>What advice have you gotten from your parents around how to deal with these different emotions? Which of these emotions have you seen your parents display, and how have you seen them deal with these emotions? </a:t>
            </a:r>
            <a:r>
              <a:rPr lang="en-US" dirty="0">
                <a:solidFill>
                  <a:srgbClr val="C00000"/>
                </a:solidFill>
              </a:rPr>
              <a:t>Basically, how did experiences in your family teach you to deal with each of these emotions when they came up?</a:t>
            </a:r>
          </a:p>
          <a:p>
            <a:pPr marL="541782" lvl="1" indent="-285750">
              <a:buFont typeface="Arial" panose="020B0604020202020204" pitchFamily="34" charset="0"/>
              <a:buChar char="•"/>
            </a:pPr>
            <a:r>
              <a:rPr lang="en-US" dirty="0">
                <a:solidFill>
                  <a:srgbClr val="7030A0"/>
                </a:solidFill>
              </a:rPr>
              <a:t>Some examples: Some people hit things when they get angry, others get mad at themselves when they feel anger. Some people respond to anxiety by filling their day with tasks, others respond by going for a walk or talking to a friend. If you saw your parents use a particular strategy, you’re more likely to use it</a:t>
            </a:r>
          </a:p>
        </p:txBody>
      </p:sp>
    </p:spTree>
    <p:extLst>
      <p:ext uri="{BB962C8B-B14F-4D97-AF65-F5344CB8AC3E}">
        <p14:creationId xmlns:p14="http://schemas.microsoft.com/office/powerpoint/2010/main" val="397098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CE573E1-668B-8C9D-F0CD-341BFD4DC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8353EA-22B3-DDAF-6563-5EB4038A89AD}"/>
              </a:ext>
            </a:extLst>
          </p:cNvPr>
          <p:cNvSpPr>
            <a:spLocks noGrp="1"/>
          </p:cNvSpPr>
          <p:nvPr>
            <p:ph type="title"/>
          </p:nvPr>
        </p:nvSpPr>
        <p:spPr>
          <a:xfrm>
            <a:off x="952500" y="522346"/>
            <a:ext cx="10287000" cy="1147762"/>
          </a:xfrm>
        </p:spPr>
        <p:txBody>
          <a:bodyPr/>
          <a:lstStyle/>
          <a:p>
            <a:pPr algn="ctr"/>
            <a:r>
              <a:rPr lang="en-US" dirty="0"/>
              <a:t>Our families teach us how to relate (“attachment styles”)</a:t>
            </a:r>
          </a:p>
        </p:txBody>
      </p:sp>
      <p:sp>
        <p:nvSpPr>
          <p:cNvPr id="3" name="Content Placeholder 2">
            <a:extLst>
              <a:ext uri="{FF2B5EF4-FFF2-40B4-BE49-F238E27FC236}">
                <a16:creationId xmlns:a16="http://schemas.microsoft.com/office/drawing/2014/main" id="{82DC9D76-A8E4-300C-26BD-B4FF2C4F72D0}"/>
              </a:ext>
            </a:extLst>
          </p:cNvPr>
          <p:cNvSpPr>
            <a:spLocks noGrp="1"/>
          </p:cNvSpPr>
          <p:nvPr>
            <p:ph idx="1"/>
          </p:nvPr>
        </p:nvSpPr>
        <p:spPr>
          <a:xfrm>
            <a:off x="952500" y="1744910"/>
            <a:ext cx="10287000" cy="4790114"/>
          </a:xfrm>
        </p:spPr>
        <p:txBody>
          <a:bodyPr>
            <a:normAutofit fontScale="85000" lnSpcReduction="20000"/>
          </a:bodyPr>
          <a:lstStyle/>
          <a:p>
            <a:r>
              <a:rPr lang="en-US" dirty="0"/>
              <a:t>When we’re very young, we’re too weak to take care of ourselves so we choose one person (primary caregiver) to meet our needs for us. Knowing that this person is available and is able to help soothe us means we can drop our guard and feel comfortable exploring the world around us. Being around this person as a baby is soothing, and this ultimately teaches us how to soothe ourselves</a:t>
            </a:r>
          </a:p>
          <a:p>
            <a:r>
              <a:rPr lang="en-US" dirty="0">
                <a:solidFill>
                  <a:srgbClr val="0070C0"/>
                </a:solidFill>
              </a:rPr>
              <a:t>Having a caregiver who is “good enough” at being there for us helps us develop secure ways of relating to others </a:t>
            </a:r>
            <a:r>
              <a:rPr lang="en-US" dirty="0"/>
              <a:t>(secure attachment style). We feel able to both connect with and be independent from others</a:t>
            </a:r>
          </a:p>
          <a:p>
            <a:r>
              <a:rPr lang="en-US" dirty="0">
                <a:solidFill>
                  <a:srgbClr val="0070C0"/>
                </a:solidFill>
              </a:rPr>
              <a:t>If our caregiver couldn’t meet these needs well, we may develop insecure ways of relating to others</a:t>
            </a:r>
            <a:r>
              <a:rPr lang="en-US" dirty="0"/>
              <a:t> (insecure attachment style). There are two main ways of being insecurely attached:</a:t>
            </a:r>
          </a:p>
          <a:p>
            <a:pPr marL="541782" lvl="1" indent="-285750">
              <a:buFont typeface="Arial" panose="020B0604020202020204" pitchFamily="34" charset="0"/>
              <a:buChar char="•"/>
            </a:pPr>
            <a:r>
              <a:rPr lang="en-US" dirty="0"/>
              <a:t>We might “turn down the volume” on our longing for attachment, deciding we don’t need the caregiver and thus distancing ourselves from them. This becomes an </a:t>
            </a:r>
            <a:r>
              <a:rPr lang="en-US" dirty="0">
                <a:solidFill>
                  <a:srgbClr val="7030A0"/>
                </a:solidFill>
              </a:rPr>
              <a:t>avoidant attachment style</a:t>
            </a:r>
            <a:r>
              <a:rPr lang="en-US" dirty="0"/>
              <a:t>, where we might run away from intimacy in general</a:t>
            </a:r>
          </a:p>
          <a:p>
            <a:pPr marL="541782" lvl="1" indent="-285750">
              <a:buFont typeface="Arial" panose="020B0604020202020204" pitchFamily="34" charset="0"/>
              <a:buChar char="•"/>
            </a:pPr>
            <a:r>
              <a:rPr lang="en-US" dirty="0"/>
              <a:t>We might “turn up the volume” our longing for attachment, amplifying our needs to try to get attention from caregivers. This becomes an </a:t>
            </a:r>
            <a:r>
              <a:rPr lang="en-US" dirty="0">
                <a:solidFill>
                  <a:srgbClr val="C00000"/>
                </a:solidFill>
              </a:rPr>
              <a:t>anxious attachment style</a:t>
            </a:r>
            <a:r>
              <a:rPr lang="en-US" dirty="0"/>
              <a:t>, where we may need a lot of reassurance and often pursue others for that reassurance</a:t>
            </a:r>
          </a:p>
          <a:p>
            <a:r>
              <a:rPr lang="en-US" dirty="0"/>
              <a:t>We might have different attachment styles with different people, or with different types of people. </a:t>
            </a:r>
            <a:r>
              <a:rPr lang="en-US" dirty="0">
                <a:solidFill>
                  <a:schemeClr val="accent6">
                    <a:lumMod val="50000"/>
                  </a:schemeClr>
                </a:solidFill>
              </a:rPr>
              <a:t>Attachment styles are most useful as a way of thinking about what our tendencies are, how they relate to our history, and what we need to work on. With work, these styles can change over time.</a:t>
            </a:r>
          </a:p>
          <a:p>
            <a:r>
              <a:rPr lang="en-US" dirty="0"/>
              <a:t>This slide is written from a western, American lens, but our understanding of attachment styles and what is most adaptive varies from culture to culture</a:t>
            </a:r>
          </a:p>
          <a:p>
            <a:pPr lvl="1"/>
            <a:endParaRPr lang="en-US" dirty="0"/>
          </a:p>
        </p:txBody>
      </p:sp>
    </p:spTree>
    <p:extLst>
      <p:ext uri="{BB962C8B-B14F-4D97-AF65-F5344CB8AC3E}">
        <p14:creationId xmlns:p14="http://schemas.microsoft.com/office/powerpoint/2010/main" val="276289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2F1D182-D915-5032-2601-EDED73957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0746C2-0A78-7788-F298-5E4501ADF742}"/>
              </a:ext>
            </a:extLst>
          </p:cNvPr>
          <p:cNvSpPr>
            <a:spLocks noGrp="1"/>
          </p:cNvSpPr>
          <p:nvPr>
            <p:ph type="title"/>
          </p:nvPr>
        </p:nvSpPr>
        <p:spPr>
          <a:xfrm>
            <a:off x="849560" y="303533"/>
            <a:ext cx="10492880" cy="1147762"/>
          </a:xfrm>
        </p:spPr>
        <p:txBody>
          <a:bodyPr>
            <a:normAutofit fontScale="90000"/>
          </a:bodyPr>
          <a:lstStyle/>
          <a:p>
            <a:pPr algn="ctr"/>
            <a:r>
              <a:rPr lang="en-US" dirty="0"/>
              <a:t>what did you internalize about relating?</a:t>
            </a:r>
            <a:br>
              <a:rPr lang="en-US" dirty="0"/>
            </a:br>
            <a:r>
              <a:rPr lang="en-US" dirty="0"/>
              <a:t>(questions to consider, for platonic &amp; romantic)</a:t>
            </a:r>
          </a:p>
        </p:txBody>
      </p:sp>
      <p:sp>
        <p:nvSpPr>
          <p:cNvPr id="3" name="Content Placeholder 2">
            <a:extLst>
              <a:ext uri="{FF2B5EF4-FFF2-40B4-BE49-F238E27FC236}">
                <a16:creationId xmlns:a16="http://schemas.microsoft.com/office/drawing/2014/main" id="{E4EA6792-9326-EBD8-5931-4D8D3A7C953D}"/>
              </a:ext>
            </a:extLst>
          </p:cNvPr>
          <p:cNvSpPr>
            <a:spLocks noGrp="1"/>
          </p:cNvSpPr>
          <p:nvPr>
            <p:ph idx="1"/>
          </p:nvPr>
        </p:nvSpPr>
        <p:spPr>
          <a:xfrm>
            <a:off x="952500" y="1568741"/>
            <a:ext cx="10287000" cy="4815281"/>
          </a:xfrm>
        </p:spPr>
        <p:txBody>
          <a:bodyPr>
            <a:normAutofit/>
          </a:bodyPr>
          <a:lstStyle/>
          <a:p>
            <a:r>
              <a:rPr lang="en-US" dirty="0">
                <a:solidFill>
                  <a:schemeClr val="accent6">
                    <a:lumMod val="50000"/>
                  </a:schemeClr>
                </a:solidFill>
              </a:rPr>
              <a:t>Comfort and support</a:t>
            </a:r>
          </a:p>
          <a:p>
            <a:pPr marL="541782" lvl="1" indent="-285750">
              <a:buFont typeface="Arial" panose="020B0604020202020204" pitchFamily="34" charset="0"/>
              <a:buChar char="•"/>
            </a:pPr>
            <a:r>
              <a:rPr lang="en-US" dirty="0"/>
              <a:t>What types of comfort and support did you receive growing up?</a:t>
            </a:r>
          </a:p>
          <a:p>
            <a:pPr marL="541782" lvl="1" indent="-285750">
              <a:buFont typeface="Arial" panose="020B0604020202020204" pitchFamily="34" charset="0"/>
              <a:buChar char="•"/>
            </a:pPr>
            <a:r>
              <a:rPr lang="en-US" dirty="0"/>
              <a:t>Are you able to support and comfort yourself independently?</a:t>
            </a:r>
          </a:p>
          <a:p>
            <a:pPr marL="541782" lvl="1" indent="-285750">
              <a:buFont typeface="Arial" panose="020B0604020202020204" pitchFamily="34" charset="0"/>
              <a:buChar char="•"/>
            </a:pPr>
            <a:r>
              <a:rPr lang="en-US" dirty="0"/>
              <a:t>Are you able to go to others for comfort and support?</a:t>
            </a:r>
          </a:p>
          <a:p>
            <a:r>
              <a:rPr lang="en-US" dirty="0">
                <a:solidFill>
                  <a:srgbClr val="C00000"/>
                </a:solidFill>
              </a:rPr>
              <a:t>Fear and discomfort</a:t>
            </a:r>
          </a:p>
          <a:p>
            <a:pPr marL="541782" lvl="1" indent="-285750">
              <a:buFont typeface="Arial" panose="020B0604020202020204" pitchFamily="34" charset="0"/>
              <a:buChar char="•"/>
            </a:pPr>
            <a:r>
              <a:rPr lang="en-US" dirty="0"/>
              <a:t>What discomforts/scares you most in relationships?</a:t>
            </a:r>
          </a:p>
          <a:p>
            <a:pPr marL="541782" lvl="1" indent="-285750">
              <a:buFont typeface="Arial" panose="020B0604020202020204" pitchFamily="34" charset="0"/>
              <a:buChar char="•"/>
            </a:pPr>
            <a:r>
              <a:rPr lang="en-US" dirty="0"/>
              <a:t>When you’re uncomfortable in a relationship, what do you do to reduce your distress? (for instance, some people might distance themselves, some might try to become closer to others, some might do a mix)</a:t>
            </a:r>
          </a:p>
          <a:p>
            <a:r>
              <a:rPr lang="en-US" dirty="0">
                <a:solidFill>
                  <a:srgbClr val="0070C0"/>
                </a:solidFill>
              </a:rPr>
              <a:t>Is there a pattern to how your relationships tend to end? </a:t>
            </a:r>
            <a:r>
              <a:rPr lang="en-US" dirty="0"/>
              <a:t>(you leave, they leave, you stay longer than is healthy, mutual open conversation, etc.)</a:t>
            </a:r>
          </a:p>
          <a:p>
            <a:r>
              <a:rPr lang="en-US" dirty="0">
                <a:solidFill>
                  <a:srgbClr val="7030A0"/>
                </a:solidFill>
              </a:rPr>
              <a:t>What relationship styles does your culture tend to value? </a:t>
            </a:r>
            <a:r>
              <a:rPr lang="en-US" dirty="0"/>
              <a:t>(independence, interdependence, codependence, etc.)</a:t>
            </a:r>
          </a:p>
        </p:txBody>
      </p:sp>
    </p:spTree>
    <p:extLst>
      <p:ext uri="{BB962C8B-B14F-4D97-AF65-F5344CB8AC3E}">
        <p14:creationId xmlns:p14="http://schemas.microsoft.com/office/powerpoint/2010/main" val="283914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DBF50D26-A7CB-0A24-B4FE-255E36947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2DF9D05-C8FA-7846-1BFD-40D4D1F497C0}"/>
              </a:ext>
            </a:extLst>
          </p:cNvPr>
          <p:cNvSpPr>
            <a:spLocks noGrp="1"/>
          </p:cNvSpPr>
          <p:nvPr>
            <p:ph type="title"/>
          </p:nvPr>
        </p:nvSpPr>
        <p:spPr>
          <a:xfrm>
            <a:off x="1849248" y="104791"/>
            <a:ext cx="8493504" cy="1147762"/>
          </a:xfrm>
        </p:spPr>
        <p:txBody>
          <a:bodyPr/>
          <a:lstStyle/>
          <a:p>
            <a:r>
              <a:rPr lang="en-US" dirty="0"/>
              <a:t>“Goodness of fit” within your family</a:t>
            </a:r>
          </a:p>
        </p:txBody>
      </p:sp>
      <p:sp>
        <p:nvSpPr>
          <p:cNvPr id="3" name="Content Placeholder 2">
            <a:extLst>
              <a:ext uri="{FF2B5EF4-FFF2-40B4-BE49-F238E27FC236}">
                <a16:creationId xmlns:a16="http://schemas.microsoft.com/office/drawing/2014/main" id="{174879E7-1F70-30CC-77C3-9D157BCB8747}"/>
              </a:ext>
            </a:extLst>
          </p:cNvPr>
          <p:cNvSpPr>
            <a:spLocks noGrp="1"/>
          </p:cNvSpPr>
          <p:nvPr>
            <p:ph idx="1"/>
          </p:nvPr>
        </p:nvSpPr>
        <p:spPr>
          <a:xfrm>
            <a:off x="952500" y="1563325"/>
            <a:ext cx="10287000" cy="4719488"/>
          </a:xfrm>
        </p:spPr>
        <p:txBody>
          <a:bodyPr>
            <a:normAutofit fontScale="92500" lnSpcReduction="20000"/>
          </a:bodyPr>
          <a:lstStyle/>
          <a:p>
            <a:r>
              <a:rPr lang="en-US" dirty="0">
                <a:solidFill>
                  <a:srgbClr val="C00000"/>
                </a:solidFill>
              </a:rPr>
              <a:t>Our </a:t>
            </a:r>
            <a:r>
              <a:rPr lang="en-US" i="1" dirty="0">
                <a:solidFill>
                  <a:srgbClr val="C00000"/>
                </a:solidFill>
              </a:rPr>
              <a:t>temperament </a:t>
            </a:r>
            <a:r>
              <a:rPr lang="en-US" dirty="0">
                <a:solidFill>
                  <a:srgbClr val="C00000"/>
                </a:solidFill>
              </a:rPr>
              <a:t>and personality doesn’t just come from how we’re raised, we’re also born with some of it </a:t>
            </a:r>
          </a:p>
          <a:p>
            <a:r>
              <a:rPr lang="en-US" dirty="0"/>
              <a:t>When we’re similar to our family, they understand us better and it’s easier for them to help us work through our challenges</a:t>
            </a:r>
          </a:p>
          <a:p>
            <a:r>
              <a:rPr lang="en-US" dirty="0">
                <a:solidFill>
                  <a:srgbClr val="7030A0"/>
                </a:solidFill>
              </a:rPr>
              <a:t>Sometimes, we’re just naturally different from our family, which is poor goodness-of-fit</a:t>
            </a:r>
          </a:p>
          <a:p>
            <a:pPr marL="541782" lvl="1" indent="-285750">
              <a:buFont typeface="Arial" panose="020B0604020202020204" pitchFamily="34" charset="0"/>
              <a:buChar char="•"/>
            </a:pPr>
            <a:r>
              <a:rPr lang="en-US" dirty="0"/>
              <a:t>For instance, you might be eccentric and artistic in a family of no-nonsense lawyers. Your parents weren’t artistic, so it’s harder for them to value your creativity and help foster that. Or your parents might be very outgoing but you’re shy, and they want to push you to do things that were easy for them because they don’t understand what it’s like to be shy</a:t>
            </a:r>
          </a:p>
          <a:p>
            <a:r>
              <a:rPr lang="en-US" dirty="0">
                <a:solidFill>
                  <a:srgbClr val="7030A0"/>
                </a:solidFill>
              </a:rPr>
              <a:t>It’s hard to grow up in a family with poor goodness-of-fit. It can help to:</a:t>
            </a:r>
          </a:p>
          <a:p>
            <a:pPr marL="370332" lvl="1" indent="-342900">
              <a:buFont typeface="+mj-lt"/>
              <a:buAutoNum type="alphaLcParenR"/>
            </a:pPr>
            <a:r>
              <a:rPr lang="en-US" dirty="0"/>
              <a:t>Be understanding that your parents don’t “naturally” understand you because they don’t have your personality. Make space in yourself to grieve this because it’s not something your parents can change</a:t>
            </a:r>
          </a:p>
          <a:p>
            <a:pPr marL="370332" lvl="1" indent="-342900">
              <a:buFont typeface="+mj-lt"/>
              <a:buAutoNum type="alphaLcParenR"/>
            </a:pPr>
            <a:r>
              <a:rPr lang="en-US" dirty="0"/>
              <a:t>Work to understand yourself and, if possible, teach your family how to best support you and your values (therapy is great for learning how to do this)</a:t>
            </a:r>
          </a:p>
          <a:p>
            <a:pPr marL="370332" lvl="1" indent="-342900">
              <a:buFont typeface="+mj-lt"/>
              <a:buAutoNum type="alphaLcParenR"/>
            </a:pPr>
            <a:r>
              <a:rPr lang="en-US" dirty="0"/>
              <a:t>Find other role models more similar to you to serve as mentors and role models (perhaps an aunt, a coach, a teacher, or a wise friend)</a:t>
            </a:r>
          </a:p>
          <a:p>
            <a:pPr marL="313182" lvl="1" indent="-285750">
              <a:buFont typeface="Arial" panose="020B0604020202020204" pitchFamily="34" charset="0"/>
              <a:buChar char="•"/>
            </a:pPr>
            <a:r>
              <a:rPr lang="en-US" sz="1800" dirty="0">
                <a:solidFill>
                  <a:schemeClr val="accent5">
                    <a:lumMod val="50000"/>
                  </a:schemeClr>
                </a:solidFill>
              </a:rPr>
              <a:t>There’s also times where our values don’t align with our family’s values, which is a little different but still helpful to think about as goodness-of-fit</a:t>
            </a:r>
          </a:p>
        </p:txBody>
      </p:sp>
    </p:spTree>
    <p:extLst>
      <p:ext uri="{BB962C8B-B14F-4D97-AF65-F5344CB8AC3E}">
        <p14:creationId xmlns:p14="http://schemas.microsoft.com/office/powerpoint/2010/main" val="337329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25D7303-28C4-FB87-5EB6-840DBF693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4FE00F3-F03F-244E-8DE5-E2BC78EE2878}"/>
              </a:ext>
            </a:extLst>
          </p:cNvPr>
          <p:cNvSpPr>
            <a:spLocks noGrp="1"/>
          </p:cNvSpPr>
          <p:nvPr>
            <p:ph type="title"/>
          </p:nvPr>
        </p:nvSpPr>
        <p:spPr>
          <a:xfrm>
            <a:off x="952500" y="354568"/>
            <a:ext cx="10287000" cy="861837"/>
          </a:xfrm>
        </p:spPr>
        <p:txBody>
          <a:bodyPr/>
          <a:lstStyle/>
          <a:p>
            <a:pPr algn="ctr"/>
            <a:r>
              <a:rPr lang="en-US" dirty="0"/>
              <a:t>What is getting passed down behaviorally?</a:t>
            </a:r>
          </a:p>
        </p:txBody>
      </p:sp>
      <p:sp>
        <p:nvSpPr>
          <p:cNvPr id="3" name="Content Placeholder 2">
            <a:extLst>
              <a:ext uri="{FF2B5EF4-FFF2-40B4-BE49-F238E27FC236}">
                <a16:creationId xmlns:a16="http://schemas.microsoft.com/office/drawing/2014/main" id="{7C32625D-E5FF-BD94-24C4-1770A598218A}"/>
              </a:ext>
            </a:extLst>
          </p:cNvPr>
          <p:cNvSpPr>
            <a:spLocks noGrp="1"/>
          </p:cNvSpPr>
          <p:nvPr>
            <p:ph idx="1"/>
          </p:nvPr>
        </p:nvSpPr>
        <p:spPr>
          <a:xfrm>
            <a:off x="952500" y="1463875"/>
            <a:ext cx="10287000" cy="4861424"/>
          </a:xfrm>
        </p:spPr>
        <p:txBody>
          <a:bodyPr>
            <a:normAutofit fontScale="92500" lnSpcReduction="10000"/>
          </a:bodyPr>
          <a:lstStyle/>
          <a:p>
            <a:r>
              <a:rPr lang="en-US" dirty="0"/>
              <a:t>Often, we end up wanting to (consciously or unconsciously) be like or to </a:t>
            </a:r>
            <a:r>
              <a:rPr lang="en-US" i="1" dirty="0"/>
              <a:t>not</a:t>
            </a:r>
            <a:r>
              <a:rPr lang="en-US" dirty="0"/>
              <a:t> be like certain people in our family, depending on our experiences with those family members. This is helpful and unhelpful in different ways.</a:t>
            </a:r>
          </a:p>
          <a:p>
            <a:pPr marL="541782" lvl="1" indent="-285750">
              <a:buFont typeface="Arial" panose="020B0604020202020204" pitchFamily="34" charset="0"/>
              <a:buChar char="•"/>
            </a:pPr>
            <a:r>
              <a:rPr lang="en-US" dirty="0"/>
              <a:t>For instance, you don’t want to be an alcoholic like your dad, and that fear of being like him stops you from noticing that you’re drinking too much</a:t>
            </a:r>
          </a:p>
          <a:p>
            <a:r>
              <a:rPr lang="en-US" dirty="0">
                <a:solidFill>
                  <a:schemeClr val="accent6">
                    <a:lumMod val="75000"/>
                  </a:schemeClr>
                </a:solidFill>
              </a:rPr>
              <a:t>When you think about your family, what about them has inspired you? What about them do you judge? Which ways do you copy them, even if you don’t want to?</a:t>
            </a:r>
          </a:p>
          <a:p>
            <a:r>
              <a:rPr lang="en-US" dirty="0">
                <a:solidFill>
                  <a:srgbClr val="7030A0"/>
                </a:solidFill>
              </a:rPr>
              <a:t>We don’t always get to choose how we feel and what we do with it. Some people end up “identifying with the oppressor</a:t>
            </a:r>
            <a:r>
              <a:rPr lang="en-US" dirty="0"/>
              <a:t>,” meaning they take the bad things done to them and do those things to others. This often happens with sexual, physical, or emotional abuse—our mind notices that our abuser got power from doing what they did, and copies our abuser because we would rather be the aggressor than be the victim. </a:t>
            </a:r>
            <a:r>
              <a:rPr lang="en-US" dirty="0">
                <a:solidFill>
                  <a:srgbClr val="C00000"/>
                </a:solidFill>
              </a:rPr>
              <a:t>This is part of how families pass down trauma. Awareness (and therapy!) helps us break this powerful cycle</a:t>
            </a:r>
          </a:p>
          <a:p>
            <a:r>
              <a:rPr lang="en-US" dirty="0"/>
              <a:t>There’s of course much more getting passed down than this. For instance, intergenerational trauma can influence our genetics and lead us to need to work through our ancestors’ trauma even if we’ve never met them</a:t>
            </a:r>
          </a:p>
          <a:p>
            <a:endParaRPr lang="en-US" dirty="0">
              <a:solidFill>
                <a:srgbClr val="C00000"/>
              </a:solidFill>
            </a:endParaRPr>
          </a:p>
          <a:p>
            <a:endParaRPr lang="en-US" dirty="0">
              <a:solidFill>
                <a:srgbClr val="C00000"/>
              </a:solidFill>
            </a:endParaRPr>
          </a:p>
        </p:txBody>
      </p:sp>
    </p:spTree>
    <p:extLst>
      <p:ext uri="{BB962C8B-B14F-4D97-AF65-F5344CB8AC3E}">
        <p14:creationId xmlns:p14="http://schemas.microsoft.com/office/powerpoint/2010/main" val="1301147612"/>
      </p:ext>
    </p:extLst>
  </p:cSld>
  <p:clrMapOvr>
    <a:masterClrMapping/>
  </p:clrMapOvr>
</p:sld>
</file>

<file path=ppt/theme/theme1.xml><?xml version="1.0" encoding="utf-8"?>
<a:theme xmlns:a="http://schemas.openxmlformats.org/drawingml/2006/main" name="AfterglowVTI">
  <a:themeElements>
    <a:clrScheme name="AnalogousFromRegularSeedRightStep">
      <a:dk1>
        <a:srgbClr val="000000"/>
      </a:dk1>
      <a:lt1>
        <a:srgbClr val="FFFFFF"/>
      </a:lt1>
      <a:dk2>
        <a:srgbClr val="34381F"/>
      </a:dk2>
      <a:lt2>
        <a:srgbClr val="E2E6E8"/>
      </a:lt2>
      <a:accent1>
        <a:srgbClr val="C3724D"/>
      </a:accent1>
      <a:accent2>
        <a:srgbClr val="B1923B"/>
      </a:accent2>
      <a:accent3>
        <a:srgbClr val="9BAB43"/>
      </a:accent3>
      <a:accent4>
        <a:srgbClr val="6EB13B"/>
      </a:accent4>
      <a:accent5>
        <a:srgbClr val="4AB848"/>
      </a:accent5>
      <a:accent6>
        <a:srgbClr val="3BB16A"/>
      </a:accent6>
      <a:hlink>
        <a:srgbClr val="3A8BB0"/>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glowVTI" id="{804DBEB7-1920-4C72-A0CB-091339F1875F}" vid="{D4C59F5A-9ECA-4C96-BDFD-0606A75324E3}"/>
    </a:ext>
  </a:extLst>
</a:theme>
</file>

<file path=docProps/app.xml><?xml version="1.0" encoding="utf-8"?>
<Properties xmlns="http://schemas.openxmlformats.org/officeDocument/2006/extended-properties" xmlns:vt="http://schemas.openxmlformats.org/officeDocument/2006/docPropsVTypes">
  <TotalTime>20818</TotalTime>
  <Words>2892</Words>
  <Application>Microsoft Macintosh PowerPoint</Application>
  <PresentationFormat>Widescreen</PresentationFormat>
  <Paragraphs>105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Trade Gothic Next Cond</vt:lpstr>
      <vt:lpstr>Trade Gothic Next Light</vt:lpstr>
      <vt:lpstr>Wingdings</vt:lpstr>
      <vt:lpstr>AfterglowVTI</vt:lpstr>
      <vt:lpstr>PowerPoint Presentation</vt:lpstr>
      <vt:lpstr>PowerPoint Presentation</vt:lpstr>
      <vt:lpstr>Table of contents</vt:lpstr>
      <vt:lpstr>Our parents help us learn about our emotions</vt:lpstr>
      <vt:lpstr>WHAT EMOTIONAL PATTERNS DID YOU ABSORB? (questions to consider)</vt:lpstr>
      <vt:lpstr>Our families teach us how to relate (“attachment styles”)</vt:lpstr>
      <vt:lpstr>what did you internalize about relating? (questions to consider, for platonic &amp; romantic)</vt:lpstr>
      <vt:lpstr>“Goodness of fit” within your family</vt:lpstr>
      <vt:lpstr>What is getting passed down behaviorally?</vt:lpstr>
      <vt:lpstr>Adaptation within vs outside your family</vt:lpstr>
      <vt:lpstr>No such thing as a perfect family</vt:lpstr>
      <vt:lpstr>Society – the big “family”</vt:lpstr>
      <vt:lpstr>some disclaimers</vt:lpstr>
      <vt:lpstr>Thank you!</vt:lpstr>
    </vt:vector>
  </TitlesOfParts>
  <Company>University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family dynamics  and their implications on mental health</dc:title>
  <dc:creator>Rachael Perlman</dc:creator>
  <cp:lastModifiedBy>Derek Niewohner</cp:lastModifiedBy>
  <cp:revision>4</cp:revision>
  <dcterms:created xsi:type="dcterms:W3CDTF">2023-02-23T16:02:50Z</dcterms:created>
  <dcterms:modified xsi:type="dcterms:W3CDTF">2023-04-12T16:18:37Z</dcterms:modified>
</cp:coreProperties>
</file>